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2" r:id="rId4"/>
    <p:sldId id="298" r:id="rId5"/>
    <p:sldId id="300" r:id="rId6"/>
    <p:sldId id="291" r:id="rId7"/>
    <p:sldId id="305" r:id="rId8"/>
    <p:sldId id="285" r:id="rId9"/>
    <p:sldId id="307" r:id="rId10"/>
    <p:sldId id="314" r:id="rId11"/>
    <p:sldId id="302" r:id="rId12"/>
    <p:sldId id="303" r:id="rId13"/>
    <p:sldId id="309" r:id="rId14"/>
    <p:sldId id="315" r:id="rId15"/>
    <p:sldId id="308" r:id="rId16"/>
    <p:sldId id="312" r:id="rId17"/>
    <p:sldId id="313" r:id="rId18"/>
    <p:sldId id="311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00FF"/>
    <a:srgbClr val="66FF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9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720D0-85F3-4214-B3DC-32875898B49B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47059-6362-41BF-96F9-6A87C0B55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3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47059-6362-41BF-96F9-6A87C0B557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8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4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2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6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2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3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1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3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3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B557-FC92-45C3-8A9D-E51BB2250B42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EC59-CFC3-4686-984E-A5C90A962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чи стол\Новая папка (2)\фон\__20160213_198903696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"/>
            <a:ext cx="9144000" cy="68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00042"/>
            <a:ext cx="74591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Түркістан  облысы</a:t>
            </a:r>
          </a:p>
          <a:p>
            <a:pPr algn="ctr"/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Бәйдібек  ауданы</a:t>
            </a:r>
          </a:p>
          <a:p>
            <a:pPr algn="ctr"/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“Қайнар  жалпы  білім  беретін  мектеп”  коммуналдық   мемлекеттік  мекемесі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71613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20000" contrast="10000"/>
          </a:blip>
          <a:srcRect t="48456"/>
          <a:stretch>
            <a:fillRect/>
          </a:stretch>
        </p:blipFill>
        <p:spPr bwMode="auto">
          <a:xfrm>
            <a:off x="785786" y="3071810"/>
            <a:ext cx="77153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79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484875" y="56728"/>
            <a:ext cx="8136904" cy="115769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НОРМАТИВТІ  БӨЛІМІ</a:t>
            </a:r>
          </a:p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(аптасына  1 сағат,  барлығы -34 сағат)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7"/>
          <a:stretch>
            <a:fillRect/>
          </a:stretch>
        </p:blipFill>
        <p:spPr bwMode="auto">
          <a:xfrm>
            <a:off x="500034" y="1428736"/>
            <a:ext cx="8014127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sc0026.kokshetau.aqmoedu.kz/public/files/2021/12/1/011221_155215_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357298"/>
            <a:ext cx="1198986" cy="1350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428596" y="0"/>
            <a:ext cx="8501122" cy="1214422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 – әдістемелік бөлім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(аптасына – 1 сағат,  барлығы – 34 сағат)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sc0026.kokshetau.aqmoedu.kz/public/files/2021/12/1/011221_155215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198986" cy="1350209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34" y="1285860"/>
            <a:ext cx="8358246" cy="5286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сыныптың биология пәні бойынша жазылған «Тірек-қимыл жүйесі саулығын қамтамасыз етудің ғылыми-тәжірибелік негіздері мен тәсіл дері» бағдарламасының алғашқы бөлімі «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Тірек-қимыл жүйесінің ғылыми- теориялық негіздері</a:t>
            </a:r>
            <a:r>
              <a:rPr lang="kk-KZ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тақырыбымен аталады. Бұл бөлімде 12 сағат: «Тірек-қимыл жүйесіне жалпы шолу:құрылымы мен маңызы», «Қаңқа жүйесінің құрылысы және қызметі», «Бұлшықет жүйесінің негізгі топтарымен қызметі», «Буындармен байламдар; түрлері,қозғалыс мүмкіндігі», «Дене қалпы (осанка) оның дұрыс дамуы мен маңызы», «Тірек-қимыл жүйесінің жас ерекшеліктеріне байланысты дамуы», «Тірек-қимыл жүйесін сауықтандыруға  арналған дене жаттығулары», «Қозғалыс мәдениеті және дұрыс қозғалыс  техникасы», «Биомеханика негіздері ; адам қозғалысын талдау»тақырыптары қамтылған. </a:t>
            </a:r>
          </a:p>
          <a:p>
            <a:pPr algn="just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 бөлімде: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Деңгейлеп саралап оқыту технологиясы;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Дамыта оқыту технологиясы;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қолдану (ақпараттық-коммуникациялық технологиялар)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Ынтымақтастықта оқыту (топтық және жұптық жұмыс)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sc0026.kokshetau.aqmoedu.kz/public/files/2021/12/1/011221_155215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332" y="1643050"/>
            <a:ext cx="1183013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14282" y="0"/>
            <a:ext cx="8501122" cy="150017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Авторлық бағдарламаның екінші бөлімі </a:t>
            </a:r>
          </a:p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«Тірек-қимыл  жүйесіне арналған сауықтандыру-тәжірибелік  жаттығулар»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71472" y="1500174"/>
            <a:ext cx="8001056" cy="492922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сағат берілген. «Жарақаттардың алдын-алу және алғашқы көмек негіздері», «Омыртқа аурулары: себептері мен алдын алу жаттығулары», «Сколиоз, лордоз, кифоздың алдын алу жаттығулары», «Кинезотерапия  элементтері: қозғалыс арқылы емдеу», «Массаж созылу және қалпына келтіру жаттығулары», «Қозғалыс белсенділігі мен психоэмоционалдық денсаулық» тақырыптары негізінде құралған. Аталған тақырыптарды оқыту барысында төмендегідей жаңа технологиялар қолданылады.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 технологиясы;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Ситуациялық оқыту технологиясы;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 </a:t>
            </a:r>
          </a:p>
          <a:p>
            <a:pPr lvl="0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Интеграциялық оқыту технологиясы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214282" y="0"/>
            <a:ext cx="8501122" cy="150017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Авторлық бағдарламаның үшінші бөлімі </a:t>
            </a:r>
          </a:p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«Тірек-қимыл жүйесін оқытудағы әдістемелік тәсілдер»</a:t>
            </a:r>
          </a:p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kk-KZ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 )</a:t>
            </a:r>
            <a:endParaRPr lang="kk-KZ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42910" y="1500174"/>
            <a:ext cx="8143932" cy="5143536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«Салауатты өмір салты және физикалық денсаулық байланысы», </a:t>
            </a:r>
          </a:p>
          <a:p>
            <a:r>
              <a:rPr lang="kk-KZ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«Жеке сауықтыру жаттығу бағдарламасын құрастыру»,«Теориялық және практикалық тест» тақырыптары негізінде құралған.Аталған тақырыптарды оқыту барысында төмендегідей</a:t>
            </a:r>
          </a:p>
          <a:p>
            <a:r>
              <a:rPr lang="kk-KZ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жаңа технологиялар қолданылады.</a:t>
            </a:r>
            <a:endParaRPr lang="ru-RU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Модульдік оқыту технологиясы;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Саралап оқыту технологиясы;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Сатылай кешенді талдау технологиясы;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Критериалды бағалау технологиясы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929066"/>
            <a:ext cx="1100487" cy="2643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285720" y="0"/>
            <a:ext cx="8501122" cy="150017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</a:rPr>
              <a:t>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Тірек-қимыл жүйесіне бағытталған шығармашылық        және тәрбиелік жұмыс» бөлімі </a:t>
            </a:r>
          </a:p>
          <a:p>
            <a:pPr algn="ctr"/>
            <a:r>
              <a:rPr lang="kk-KZ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сағат )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42910" y="1500174"/>
            <a:ext cx="8143932" cy="5143536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«Жоба қорғау: жеке жаттығу бағдарламасы немесе денсаулық сақтау жоспары» Бұл бөлімде төмендегі педагогикалық технологиялар қарастырылады.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Құндылықтарға негізделген оқыту технологиясы;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 жобалау технологиясы;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тану технологиясы: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Рефлексивті оқыту технологиясы.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929066"/>
            <a:ext cx="1100487" cy="2643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7422" y="31432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28728" y="285728"/>
            <a:ext cx="5929354" cy="785818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 критерийі</a:t>
            </a:r>
            <a:endParaRPr lang="ru-RU" alt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68208"/>
              </p:ext>
            </p:extLst>
          </p:nvPr>
        </p:nvGraphicFramePr>
        <p:xfrm>
          <a:off x="179512" y="1085850"/>
          <a:ext cx="8607330" cy="5486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240"/>
                <a:gridCol w="4688546"/>
                <a:gridCol w="1469544"/>
              </a:tblGrid>
              <a:tr h="558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Критерийлер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r>
                        <a:rPr lang="kk-KZ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діс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</a:tr>
              <a:tr h="111647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Теориялық сабақтар үшін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Қаңқа бұлшықет  және буын жүйелерін жеке-жеке сипаттайды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ӨТЕ ЖАҚСЫ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</a:tr>
              <a:tr h="630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 компоненттің ағзадағы рөлін түсіндіреді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БББ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</a:tr>
              <a:tr h="948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Тірек-қимыл жүйесінің біртұтас қызметін түсіндіреді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БАҒДАРШАМ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</a:tr>
              <a:tr h="1116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Сколиоз ,остеопороз, артрит ауруларының себебін сипаттайды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ӨТЕ КЕРЕМЕТ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</a:tr>
              <a:tr h="1116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Денсаулықты сақтау мен өмір салты арасындағы байланысты талдайды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493" marR="3349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45080"/>
              </p:ext>
            </p:extLst>
          </p:nvPr>
        </p:nvGraphicFramePr>
        <p:xfrm>
          <a:off x="251520" y="404664"/>
          <a:ext cx="8568951" cy="590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5317166"/>
                <a:gridCol w="731505"/>
              </a:tblGrid>
              <a:tr h="742927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Практикалық сабақтар үшін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Нұсқаулық бойынша жаттығуды орындайды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</a:tr>
              <a:tr h="74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 кезінде арқа, мойын , иық қалпын дұрыс қстайды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</a:tr>
              <a:tr h="74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Жаттығу барысында артық күш түсірмейді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</a:tr>
              <a:tr h="704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Серіктесіне көмектесіп, бақылау жасайды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</a:tr>
              <a:tr h="74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 орындаған жаттығудың нәтижесін сипаттайды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</a:tr>
              <a:tr h="74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 қиындықтарын және жетістігін анықтайды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</a:tr>
              <a:tr h="74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 дайындығындағы  өзгерістерді сипаттайды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</a:tr>
              <a:tr h="742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Барлығы: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балл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34" marR="6003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0-конечная звезда 4"/>
          <p:cNvSpPr/>
          <p:nvPr/>
        </p:nvSpPr>
        <p:spPr>
          <a:xfrm>
            <a:off x="214313" y="0"/>
            <a:ext cx="8715375" cy="714375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 </a:t>
            </a:r>
            <a:r>
              <a:rPr lang="kk-KZ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00034" y="785794"/>
            <a:ext cx="8429684" cy="607220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 үшін: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1.Насырова Г.Ж «Балалар денсаулығын нығайтудың ғылыми негіздері»:-Алматы :Қазақ университеті.-2018ж.,-214б.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2.Тілеуова А.Б «Сауықтыру дене тәрбиесі» :-Астана :Фолиант.-2021ж.,-198б.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3.Тойлыбаева М.А «Оқушылардың физикалық белсенділігімен қауіпсіздігі»:-Астана: Ғылым.-2019ж.,-176б.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4.Әбілдаев Қ «Адам физиологиясы және дене тәрбиесі» :-Алматы.-2005ж.,-160б.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5.Ахметов Қ «Балалардың қимыл белсендігін дамыту әдістері»:-Алматы.-2009ж,.-210б.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6.Сейітхан А «Арқа ауруларының алдын алу жаттығулары»:-Тараз: Болашақ.-2021ж.,-142б.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7.Мырзабекова З.А «Сауықтыру педагогикасы және спорттық дайындық»:-Шымкент.-2020ж.,-200б.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8.Сейітхан А. «Балалар үшін омыртқа ауруларының алдын алу жаттығулары »:-Тараз.2021ж.,-17-25б.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9.ҚР БҒМ әдістемелік құрал «Дене шынықтыру сабағында қауіпсіздік ережелері»:-Астана .-2022ж., 96б.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10.Абдрахманова А.Ж., Садықов Ж. «Адам анатомиясы және физиологиясы »:-Алматы: «Білім».-2021ж.,-256б.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11.Сейдахметова Р.Ж. «Жасөспірімдердің тірек-қимыл жүйесі: құрылымы мен қызметі»:-Астана .-2020ж.,198б.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12.Смағұлова Ғ.Ж. «Адам анатомиясы»:-Алматы : «Мектеп».- 2010ж., 280б.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13.Төлеубекова Р.К. «Биология пәнінен тірек-қимыл жүйесі тарауы»:-Алматы: «Білім».-2012ж.,118б.</a:t>
            </a: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28596" y="571480"/>
            <a:ext cx="8286808" cy="628652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үшін: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1.Ахметова Л.Т. «Мектеп биологиясында тірек-қимыл жүйесін оқыту әдістемесі »:-Шымкент: «ҚазҰПУ баспасы».-2022ж., -134б.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2.Темірболатов А.С. «Қимыл қозғалыс  жүйесін дамыту жолдары»:-Қарағанды: «Болашақ»-2018ж.-210б.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3.Бейсенова Ә., ҚайымЖ., Сәтемірова С., «Жалпы білім беретін мектептің 8-сыныбына арналған оқулық»:-Алматы: «Мектеп».-2022ж. -224б.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4.Адам ағзасы: Балаларға арналған энциклопедия Алматы:Арда.-2019ж.-129б.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5.Төлеуова С. «Адам физиологиясы менанатомиясы»:-Алматы: Мектеп.-2014ж.-216б.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абочи стол\Новая папка (2)\фон\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-1167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785794"/>
            <a:ext cx="7818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 қойып     тыңдағандарыңызға </a:t>
            </a:r>
            <a:r>
              <a:rPr lang="kk-KZ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рақмет</a:t>
            </a:r>
            <a:r>
              <a:rPr lang="kk-KZ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i?id=d22c58132c9fdc95b24b858bc3a2cb1f30d9a91f-9148232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14686"/>
            <a:ext cx="73581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81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чи стол\Новая папка (2)\фон\_900078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142844" y="5143512"/>
            <a:ext cx="9001156" cy="150019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Тулегенова Гулсара Рысбековна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сарапшы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пәні мұғалімі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000100" y="285728"/>
            <a:ext cx="7715336" cy="45720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avatars.mds.yandex.net/i?id=239297233aa94de84528ecb02ded22264ff407fd-1085104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3028949" cy="304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7\Desktop\СУРЕТТЕР\өзім\IMG-20200123-WA0019.jpg"/>
          <p:cNvPicPr/>
          <p:nvPr/>
        </p:nvPicPr>
        <p:blipFill>
          <a:blip r:embed="rId4"/>
          <a:srcRect l="59807" t="19231" r="12614" b="53846"/>
          <a:stretch>
            <a:fillRect/>
          </a:stretch>
        </p:blipFill>
        <p:spPr bwMode="auto">
          <a:xfrm>
            <a:off x="3214678" y="928670"/>
            <a:ext cx="271464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1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" y="-104356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Журналист болам десең, қадамыңды «Жас тілшілер» форумынан баста"/>
          <p:cNvPicPr/>
          <p:nvPr/>
        </p:nvPicPr>
        <p:blipFill>
          <a:blip r:embed="rId4" cstate="print"/>
          <a:srcRect l="19545" t="5382" r="48895"/>
          <a:stretch>
            <a:fillRect/>
          </a:stretch>
        </p:blipFill>
        <p:spPr bwMode="auto">
          <a:xfrm>
            <a:off x="7143768" y="714356"/>
            <a:ext cx="12560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8596" y="285728"/>
            <a:ext cx="6286544" cy="5143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Тірек-қимыл жүйесі саулығын қамтамасыз етудің ғылыми-тәжірибелік негіздері мен тәсілдері</a:t>
            </a:r>
          </a:p>
          <a:p>
            <a:pPr algn="ctr"/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(жаратылыстану-математикалық бағыттың 10-сынып оқушыларына арналған)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484875" y="56728"/>
            <a:ext cx="8136904" cy="130057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сипаты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714348" y="1214422"/>
            <a:ext cx="8072494" cy="5643578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«Тірек-қимыл жүйесі саулығын қамтамасыз етудің ғылыми-тәжірибелік негіздері  мен тәсілдері» атты бағдарлама оқу жоспарының вариативті бөлігінің оқу бағдарламалары және элективті курстарды әзірлеу және әдістемелік қамтамасыз ету барысында барлық деңгейдегі мемлекеттік жалпыға міндетті стандарттарды басшылыққа ала отырып , «Оқу жоспарының вариативті бөлігінің оқу бағдарламалары және элективті курстарды сараптамадан өткізу және оларды жаңартылған білім беру мазмұны аясында  әдістемелік қамтамасыз ету» туралы ереже ҚР-ң 2007 жылғы 27 шілдедегі №319-III «Білім туралы» Заңына (06.05.2020 жылы енгізілген толықтырулар мен өзгертулер негізінде) сәйкес әзірленді.Бағдарлама мазмұнына аптасына 1 сағат, жылына 34 сағат жүктеме берілген.Жаратылыстану-математикалық бағыттың 10-сынып биология пәнінде қолдануға ұсынылған.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2071670" y="0"/>
            <a:ext cx="4515753" cy="94338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 мақсаты</a:t>
            </a: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928794" y="2500306"/>
            <a:ext cx="5786478" cy="714380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І Н Д Е Т Т Е Р І: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одним вырезанным скругленным углом 13"/>
          <p:cNvSpPr/>
          <p:nvPr/>
        </p:nvSpPr>
        <p:spPr>
          <a:xfrm>
            <a:off x="714348" y="1000108"/>
            <a:ext cx="8072494" cy="1357322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Тірек-қимыл жүйесінің анатомиялық-физиологиялық ерекшеліктерін ескере отырып , оның саулығын сақтау мен нығайтуға арналған ғылыми негізделген және тәжірибелік тәсілдерді меңгерту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одним вырезанным скругленным углом 17"/>
          <p:cNvSpPr/>
          <p:nvPr/>
        </p:nvSpPr>
        <p:spPr>
          <a:xfrm>
            <a:off x="285720" y="3214686"/>
            <a:ext cx="8643998" cy="3643314"/>
          </a:xfrm>
          <a:prstGeom prst="snip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1.тірек-қимыл жүйесінің анатомиялық және физиологиялық, құрылымын таныстыру;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2.сүйек, бұлшықет және буындардың қызметтік  рөлін ғылыми тұрғыда түсіндіру;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3.тірек-қимыл жүйесінің  саулығына әсер ететін ішкі және сыртқы факторларды анықтау;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4.физикалық белсенділіктің тірек-қимыл жүйесіне оң әсерін дәлелдеу және насихаттау;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5.қалыпты дене қалпын сақтау мен қимыл-қозғалыс мәдениетін  қалыптастыруға үйрету;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6.жарақаттың алдын-алу және тірек-қимыл жүйесіне күтім жасау тәсілдерін меңгерту;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7.салауатты өмір салты мен дұрыс тамақтану арқылы тірек-қимыл жүйесін нығайту;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8.ғылыми-тәжірибелік әдістер арқылы алынған білімді күнделікті өмірде қолдануға дағдыландыру.</a:t>
            </a:r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356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357158" y="0"/>
            <a:ext cx="8501122" cy="1512168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 өзектілігі: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sc0026.kokshetau.aqmoedu.kz/public/files/2021/12/1/011221_155215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214290"/>
            <a:ext cx="1500198" cy="1643074"/>
          </a:xfrm>
          <a:prstGeom prst="wedgeEllipseCallou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 flipH="1">
            <a:off x="357158" y="1285860"/>
            <a:ext cx="8786842" cy="5214974"/>
          </a:xfrm>
          <a:prstGeom prst="cloudCallout">
            <a:avLst>
              <a:gd name="adj1" fmla="val -43410"/>
              <a:gd name="adj2" fmla="val 583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 тақырып әлемдік білім беру үдерісінде 1960 жылы Біріккен Ұлттар Ұйымы қабылданған  бірыңғай білім беру декларациясы қаулысының аясында өзекті.Отандық білім берудің сапасын жақсарту, ғылыми-тәжірибелік негізде үйымдастыру-оқушылардың денсаулығын сақтау және салауатты өмір салтын қалыптастыру мақсатында өзекті. Аталған авторлық бағдарлама жаңартылған білім беру аясында, авторлық бағдарлама жазылып отырған білім беру мекемесінде өзекті.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484875" y="56728"/>
            <a:ext cx="8136904" cy="1512168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 жаңалығы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sc0026.kokshetau.aqmoedu.kz/public/files/2021/12/1/011221_155215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28"/>
            <a:ext cx="1428728" cy="1211011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1571612"/>
            <a:ext cx="6500858" cy="50720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сипаттағы  жаңалық –білім беру жүйесінде оқыту, тәрбиелеу және дамыту үдерістерін жақсарту мақсатында енгізілетін жаңа идеялар,әдіс-тәсілдер мен технологиялар .</a:t>
            </a:r>
            <a:endParaRPr 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сипаттағы жаңалық-білім беру процесінде оқушылардың психикалық даму ерекшеліктерін ескере отырып, олардың  танымдық белсенділігін, өзін-өзі  тануын және өзін-өзі реттеу қабілетін арттыруға бағытталған жаңа тәсіл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/>
          </p:cNvPicPr>
          <p:nvPr/>
        </p:nvPicPr>
        <p:blipFill>
          <a:blip r:embed="rId2" cstate="print"/>
          <a:srcRect l="49151" r="5086" b="20000"/>
          <a:stretch>
            <a:fillRect/>
          </a:stretch>
        </p:blipFill>
        <p:spPr bwMode="auto">
          <a:xfrm>
            <a:off x="1285852" y="928670"/>
            <a:ext cx="3500462" cy="50720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orthographicFront">
              <a:rot lat="21450144" lon="12594340" rev="21559998"/>
            </a:camera>
            <a:lightRig rig="threePt" dir="t"/>
          </a:scene3d>
        </p:spPr>
      </p:pic>
      <p:pic>
        <p:nvPicPr>
          <p:cNvPr id="11267" name="Picture 2"/>
          <p:cNvPicPr>
            <a:picLocks/>
          </p:cNvPicPr>
          <p:nvPr/>
        </p:nvPicPr>
        <p:blipFill>
          <a:blip r:embed="rId2"/>
          <a:srcRect l="49152" r="5086" b="20000"/>
          <a:stretch>
            <a:fillRect/>
          </a:stretch>
        </p:blipFill>
        <p:spPr bwMode="auto">
          <a:xfrm>
            <a:off x="4572000" y="928670"/>
            <a:ext cx="3000375" cy="5072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6" name="10-конечная звезда 25"/>
          <p:cNvSpPr/>
          <p:nvPr/>
        </p:nvSpPr>
        <p:spPr>
          <a:xfrm>
            <a:off x="214313" y="0"/>
            <a:ext cx="8715375" cy="714375"/>
          </a:xfrm>
          <a:prstGeom prst="star10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Күтілетін нәтиже: 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0" y="714356"/>
            <a:ext cx="3857620" cy="2571768"/>
          </a:xfrm>
          <a:prstGeom prst="wedgeEllipseCallout">
            <a:avLst>
              <a:gd name="adj1" fmla="val 57698"/>
              <a:gd name="adj2" fmla="val 3734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1.тірек-қимыл жүйесінің анатомиялық және физиологиялық,құрылымын таныстырады;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2.сүйек, бұлшықет және буындардың қызметтік рөлін ғылыми тұрғыда түсіндіреді;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572132" y="642918"/>
            <a:ext cx="3357586" cy="2500330"/>
          </a:xfrm>
          <a:prstGeom prst="wedgeEllipseCallout">
            <a:avLst>
              <a:gd name="adj1" fmla="val -77222"/>
              <a:gd name="adj2" fmla="val 431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k-KZ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3.тірек-қимыл жүйесінің  саулығына әсер ететін ішкі және сыртқы факторларды анықтайды;</a:t>
            </a:r>
            <a:endParaRPr lang="ru-RU" sz="1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4.физикалық белсенділіктің тірек-қимыл жүйесіне оң әсерін дәлелдейді және насихаттайды;</a:t>
            </a:r>
            <a:endParaRPr lang="ru-RU" sz="1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3571876"/>
            <a:ext cx="3500430" cy="2857520"/>
          </a:xfrm>
          <a:prstGeom prst="wedgeEllipseCallout">
            <a:avLst>
              <a:gd name="adj1" fmla="val 77067"/>
              <a:gd name="adj2" fmla="val -350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5.қалыпты дене қалпын сақтау мен қимыл-қозғалыс мәдениетін  қалыптастыруға үйретеді;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6.жарақаттың алдын-алу және тірек-қимыл жүйесіне күтім жасау тәсілдерін меңгертеді;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5429256" y="3643314"/>
            <a:ext cx="3714744" cy="3071834"/>
          </a:xfrm>
          <a:prstGeom prst="wedgeEllipseCallout">
            <a:avLst>
              <a:gd name="adj1" fmla="val -64375"/>
              <a:gd name="adj2" fmla="val -461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kk-KZ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7.салауатты өмір салты мен дұрыс тамақтану арқылы тірек-қимыл жүйесін нығайтады;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8.ғылыми-тәжірибелік әдістер арқылы алынған білімді күнделікті өмірде қолдануға дағдыланды- рады.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0099"/>
              </a:solidFill>
            </a:endParaRPr>
          </a:p>
          <a:p>
            <a:pPr algn="ctr"/>
            <a:endParaRPr lang="ru-RU" sz="1600" dirty="0"/>
          </a:p>
        </p:txBody>
      </p:sp>
      <p:pic>
        <p:nvPicPr>
          <p:cNvPr id="11" name="Picture 2" descr="http://sc0026.kokshetau.aqmoedu.kz/public/files/2021/12/1/011221_155215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71744"/>
            <a:ext cx="2078924" cy="176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абочи стол\Новая папка (2)\фон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55" cy="6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484875" y="56728"/>
            <a:ext cx="8136904" cy="115769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ТҰРАҚТАЛУ  БӨЛІМІ</a:t>
            </a:r>
          </a:p>
          <a:p>
            <a:pPr algn="ctr"/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(аптасына  1 сағат,  барлығы -34 сағат)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sc0026.kokshetau.aqmoedu.kz/public/files/2021/12/1/011221_155215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2500330" cy="211931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>
            <a:fillRect/>
          </a:stretch>
        </p:blipFill>
        <p:spPr bwMode="auto">
          <a:xfrm>
            <a:off x="428596" y="1285860"/>
            <a:ext cx="8395255" cy="53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1263</Words>
  <Application>Microsoft Office PowerPoint</Application>
  <PresentationFormat>Экран (4:3)</PresentationFormat>
  <Paragraphs>138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122</cp:revision>
  <dcterms:created xsi:type="dcterms:W3CDTF">2017-06-28T03:37:25Z</dcterms:created>
  <dcterms:modified xsi:type="dcterms:W3CDTF">2025-10-23T08:13:55Z</dcterms:modified>
</cp:coreProperties>
</file>