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Туркестанская область Мактааральский район КГУ “Общеобразовательная школа №53 имени Г.Мусрепова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656784" cy="3888432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АВТОРСКАЯ ПРОГРАММА</a:t>
            </a:r>
          </a:p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“Грамматические игры на уроках русского языка”</a:t>
            </a:r>
          </a:p>
          <a:p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Мухамедов Шайхидин Абдураимович</a:t>
            </a:r>
          </a:p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Курбанов Дуйсенбай Абдукашович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 </a:t>
            </a:r>
            <a:r>
              <a:rPr lang="en-US" sz="2700" dirty="0" err="1" smtClean="0"/>
              <a:t>Для</a:t>
            </a:r>
            <a:r>
              <a:rPr lang="en-US" sz="2700" dirty="0" smtClean="0"/>
              <a:t> </a:t>
            </a:r>
            <a:r>
              <a:rPr lang="en-US" sz="2700" dirty="0" err="1" smtClean="0"/>
              <a:t>детей</a:t>
            </a:r>
            <a:r>
              <a:rPr lang="en-US" sz="2700" dirty="0" smtClean="0"/>
              <a:t> </a:t>
            </a:r>
            <a:r>
              <a:rPr lang="en-US" sz="2700" dirty="0" err="1" smtClean="0"/>
              <a:t>игра</a:t>
            </a:r>
            <a:r>
              <a:rPr lang="en-US" sz="2700" dirty="0" smtClean="0"/>
              <a:t> – </a:t>
            </a:r>
            <a:r>
              <a:rPr lang="en-US" sz="2700" dirty="0" err="1" smtClean="0"/>
              <a:t>действительность</a:t>
            </a:r>
            <a:r>
              <a:rPr lang="en-US" sz="2700" dirty="0" smtClean="0"/>
              <a:t>, и </a:t>
            </a:r>
            <a:r>
              <a:rPr lang="en-US" sz="2700" dirty="0" err="1" smtClean="0"/>
              <a:t>действительность</a:t>
            </a:r>
            <a:r>
              <a:rPr lang="en-US" sz="2700" dirty="0" smtClean="0"/>
              <a:t> </a:t>
            </a:r>
            <a:r>
              <a:rPr lang="en-US" sz="2700" dirty="0" err="1" smtClean="0"/>
              <a:t>гораздо</a:t>
            </a:r>
            <a:r>
              <a:rPr lang="en-US" sz="2700" dirty="0" smtClean="0"/>
              <a:t> </a:t>
            </a:r>
            <a:r>
              <a:rPr lang="en-US" sz="2700" dirty="0" err="1" smtClean="0"/>
              <a:t>более</a:t>
            </a:r>
            <a:r>
              <a:rPr lang="en-US" sz="2700" dirty="0" smtClean="0"/>
              <a:t> </a:t>
            </a:r>
            <a:r>
              <a:rPr lang="en-US" sz="2700" dirty="0" err="1" smtClean="0"/>
              <a:t>интересная</a:t>
            </a:r>
            <a:r>
              <a:rPr lang="en-US" sz="2700" dirty="0" smtClean="0"/>
              <a:t>, </a:t>
            </a:r>
            <a:r>
              <a:rPr lang="en-US" sz="2700" dirty="0" err="1" smtClean="0"/>
              <a:t>чем</a:t>
            </a:r>
            <a:r>
              <a:rPr lang="en-US" sz="2700" dirty="0" smtClean="0"/>
              <a:t> </a:t>
            </a:r>
            <a:r>
              <a:rPr lang="en-US" sz="2700" dirty="0" err="1" smtClean="0"/>
              <a:t>та</a:t>
            </a:r>
            <a:r>
              <a:rPr lang="en-US" sz="2700" dirty="0" smtClean="0"/>
              <a:t>, </a:t>
            </a:r>
            <a:r>
              <a:rPr lang="en-US" sz="2700" dirty="0" err="1" smtClean="0"/>
              <a:t>которая</a:t>
            </a:r>
            <a:r>
              <a:rPr lang="en-US" sz="2700" dirty="0" smtClean="0"/>
              <a:t> </a:t>
            </a:r>
            <a:r>
              <a:rPr lang="en-US" sz="2700" dirty="0" err="1" smtClean="0"/>
              <a:t>его</a:t>
            </a:r>
            <a:r>
              <a:rPr lang="en-US" sz="2700" dirty="0" smtClean="0"/>
              <a:t> </a:t>
            </a:r>
            <a:r>
              <a:rPr lang="en-US" sz="2700" dirty="0" err="1" smtClean="0"/>
              <a:t>окружает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>К.Д. </a:t>
            </a:r>
            <a:r>
              <a:rPr lang="en-US" sz="2700" dirty="0" err="1" smtClean="0"/>
              <a:t>Ушинский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62500" lnSpcReduction="20000"/>
          </a:bodyPr>
          <a:lstStyle/>
          <a:p>
            <a:r>
              <a:rPr lang="kk-KZ" dirty="0" smtClean="0"/>
              <a:t>          </a:t>
            </a:r>
            <a:r>
              <a:rPr lang="en-US" dirty="0" smtClean="0"/>
              <a:t>В </a:t>
            </a:r>
            <a:r>
              <a:rPr lang="en-US" dirty="0" err="1" smtClean="0"/>
              <a:t>современной</a:t>
            </a:r>
            <a:r>
              <a:rPr lang="en-US" dirty="0" smtClean="0"/>
              <a:t> </a:t>
            </a:r>
            <a:r>
              <a:rPr lang="en-US" dirty="0" err="1" smtClean="0"/>
              <a:t>школе</a:t>
            </a:r>
            <a:r>
              <a:rPr lang="en-US" dirty="0" smtClean="0"/>
              <a:t> </a:t>
            </a:r>
            <a:r>
              <a:rPr lang="en-US" dirty="0" err="1" smtClean="0"/>
              <a:t>возникает</a:t>
            </a:r>
            <a:r>
              <a:rPr lang="en-US" dirty="0" smtClean="0"/>
              <a:t> </a:t>
            </a:r>
            <a:r>
              <a:rPr lang="en-US" dirty="0" err="1" smtClean="0"/>
              <a:t>насущная</a:t>
            </a:r>
            <a:r>
              <a:rPr lang="en-US" dirty="0" smtClean="0"/>
              <a:t> </a:t>
            </a:r>
            <a:r>
              <a:rPr lang="en-US" dirty="0" err="1" smtClean="0"/>
              <a:t>потребность</a:t>
            </a:r>
            <a:r>
              <a:rPr lang="en-US" dirty="0" smtClean="0"/>
              <a:t> в </a:t>
            </a:r>
            <a:r>
              <a:rPr lang="en-US" dirty="0" err="1" smtClean="0"/>
              <a:t>расширении</a:t>
            </a:r>
            <a:r>
              <a:rPr lang="en-US" dirty="0" smtClean="0"/>
              <a:t> </a:t>
            </a:r>
            <a:r>
              <a:rPr lang="en-US" dirty="0" err="1" smtClean="0"/>
              <a:t>методического</a:t>
            </a:r>
            <a:r>
              <a:rPr lang="en-US" dirty="0" smtClean="0"/>
              <a:t> </a:t>
            </a:r>
            <a:r>
              <a:rPr lang="en-US" dirty="0" err="1" smtClean="0"/>
              <a:t>потенциала</a:t>
            </a:r>
            <a:r>
              <a:rPr lang="en-US" dirty="0" smtClean="0"/>
              <a:t> в </a:t>
            </a:r>
            <a:r>
              <a:rPr lang="en-US" dirty="0" err="1" smtClean="0"/>
              <a:t>целом</a:t>
            </a:r>
            <a:r>
              <a:rPr lang="en-US" dirty="0" smtClean="0"/>
              <a:t>, и в </a:t>
            </a:r>
            <a:r>
              <a:rPr lang="en-US" dirty="0" err="1" smtClean="0"/>
              <a:t>активных</a:t>
            </a:r>
            <a:r>
              <a:rPr lang="en-US" dirty="0" smtClean="0"/>
              <a:t> </a:t>
            </a:r>
            <a:r>
              <a:rPr lang="en-US" dirty="0" err="1" smtClean="0"/>
              <a:t>формах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en-US" dirty="0" smtClean="0"/>
              <a:t> в </a:t>
            </a:r>
            <a:r>
              <a:rPr lang="en-US" dirty="0" err="1" smtClean="0"/>
              <a:t>частности</a:t>
            </a:r>
            <a:r>
              <a:rPr lang="en-US" dirty="0" smtClean="0"/>
              <a:t>. К </a:t>
            </a:r>
            <a:r>
              <a:rPr lang="en-US" dirty="0" err="1" smtClean="0"/>
              <a:t>таким</a:t>
            </a:r>
            <a:r>
              <a:rPr lang="en-US" dirty="0" smtClean="0"/>
              <a:t> </a:t>
            </a:r>
            <a:r>
              <a:rPr lang="en-US" dirty="0" err="1" smtClean="0"/>
              <a:t>активным</a:t>
            </a:r>
            <a:r>
              <a:rPr lang="en-US" dirty="0" smtClean="0"/>
              <a:t> </a:t>
            </a:r>
            <a:r>
              <a:rPr lang="en-US" dirty="0" err="1" smtClean="0"/>
              <a:t>формам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en-US" dirty="0" smtClean="0"/>
              <a:t> </a:t>
            </a:r>
            <a:r>
              <a:rPr lang="en-US" dirty="0" err="1" smtClean="0"/>
              <a:t>относятся</a:t>
            </a:r>
            <a:r>
              <a:rPr lang="en-US" dirty="0" smtClean="0"/>
              <a:t> </a:t>
            </a:r>
            <a:r>
              <a:rPr lang="en-US" dirty="0" err="1" smtClean="0"/>
              <a:t>игровые</a:t>
            </a:r>
            <a:r>
              <a:rPr lang="en-US" dirty="0" smtClean="0"/>
              <a:t> </a:t>
            </a:r>
            <a:r>
              <a:rPr lang="en-US" dirty="0" err="1" smtClean="0"/>
              <a:t>технологии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kk-KZ" dirty="0" smtClean="0"/>
              <a:t>         </a:t>
            </a:r>
            <a:r>
              <a:rPr lang="en-US" dirty="0" err="1" smtClean="0"/>
              <a:t>Игровые</a:t>
            </a:r>
            <a:r>
              <a:rPr lang="en-US" dirty="0" smtClean="0"/>
              <a:t> </a:t>
            </a:r>
            <a:r>
              <a:rPr lang="en-US" dirty="0" err="1" smtClean="0"/>
              <a:t>технологии</a:t>
            </a:r>
            <a:r>
              <a:rPr lang="en-US" dirty="0" smtClean="0"/>
              <a:t> </a:t>
            </a:r>
            <a:r>
              <a:rPr lang="en-US" dirty="0" err="1" smtClean="0"/>
              <a:t>являются</a:t>
            </a:r>
            <a:r>
              <a:rPr lang="en-US" dirty="0" smtClean="0"/>
              <a:t> </a:t>
            </a:r>
            <a:r>
              <a:rPr lang="en-US" dirty="0" err="1" smtClean="0"/>
              <a:t>одной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уникальных</a:t>
            </a:r>
            <a:r>
              <a:rPr lang="en-US" dirty="0" smtClean="0"/>
              <a:t> </a:t>
            </a:r>
            <a:r>
              <a:rPr lang="en-US" dirty="0" err="1" smtClean="0"/>
              <a:t>форм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en-US" dirty="0" smtClean="0"/>
              <a:t>, </a:t>
            </a:r>
            <a:r>
              <a:rPr lang="en-US" dirty="0" err="1" smtClean="0"/>
              <a:t>которая</a:t>
            </a:r>
            <a:r>
              <a:rPr lang="en-US" dirty="0" smtClean="0"/>
              <a:t> </a:t>
            </a:r>
            <a:r>
              <a:rPr lang="en-US" dirty="0" err="1" smtClean="0"/>
              <a:t>позволяет</a:t>
            </a:r>
            <a:r>
              <a:rPr lang="en-US" dirty="0" smtClean="0"/>
              <a:t> </a:t>
            </a:r>
            <a:r>
              <a:rPr lang="en-US" dirty="0" err="1" smtClean="0"/>
              <a:t>сделать</a:t>
            </a:r>
            <a:r>
              <a:rPr lang="en-US" dirty="0" smtClean="0"/>
              <a:t> </a:t>
            </a:r>
            <a:r>
              <a:rPr lang="en-US" dirty="0" err="1" smtClean="0"/>
              <a:t>интересными</a:t>
            </a:r>
            <a:r>
              <a:rPr lang="en-US" dirty="0" smtClean="0"/>
              <a:t> и </a:t>
            </a:r>
            <a:r>
              <a:rPr lang="en-US" dirty="0" err="1" smtClean="0"/>
              <a:t>увлекательными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</a:t>
            </a:r>
            <a:r>
              <a:rPr lang="en-US" dirty="0" err="1" smtClean="0"/>
              <a:t>работу</a:t>
            </a:r>
            <a:r>
              <a:rPr lang="en-US" dirty="0" smtClean="0"/>
              <a:t> </a:t>
            </a:r>
            <a:r>
              <a:rPr lang="en-US" dirty="0" err="1" smtClean="0"/>
              <a:t>учащихся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творческо-поисковом</a:t>
            </a:r>
            <a:r>
              <a:rPr lang="en-US" dirty="0" smtClean="0"/>
              <a:t> </a:t>
            </a:r>
            <a:r>
              <a:rPr lang="en-US" dirty="0" err="1" smtClean="0"/>
              <a:t>уровне</a:t>
            </a:r>
            <a:r>
              <a:rPr lang="en-US" dirty="0" smtClean="0"/>
              <a:t>, </a:t>
            </a:r>
            <a:r>
              <a:rPr lang="en-US" dirty="0" err="1" smtClean="0"/>
              <a:t>но</a:t>
            </a:r>
            <a:r>
              <a:rPr lang="en-US" dirty="0" smtClean="0"/>
              <a:t> и в </a:t>
            </a:r>
            <a:r>
              <a:rPr lang="en-US" dirty="0" err="1" smtClean="0"/>
              <a:t>будничные</a:t>
            </a:r>
            <a:r>
              <a:rPr lang="en-US" dirty="0" smtClean="0"/>
              <a:t> </a:t>
            </a:r>
            <a:r>
              <a:rPr lang="en-US" dirty="0" err="1" smtClean="0"/>
              <a:t>дни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уроках</a:t>
            </a:r>
            <a:r>
              <a:rPr lang="en-US" dirty="0" smtClean="0"/>
              <a:t> </a:t>
            </a:r>
            <a:r>
              <a:rPr lang="en-US" dirty="0" err="1" smtClean="0"/>
              <a:t>математики</a:t>
            </a:r>
            <a:r>
              <a:rPr lang="en-US" dirty="0" smtClean="0"/>
              <a:t>, </a:t>
            </a:r>
            <a:r>
              <a:rPr lang="en-US" dirty="0" err="1" smtClean="0"/>
              <a:t>русского</a:t>
            </a:r>
            <a:r>
              <a:rPr lang="en-US" dirty="0" smtClean="0"/>
              <a:t> </a:t>
            </a:r>
            <a:r>
              <a:rPr lang="en-US" dirty="0" err="1" smtClean="0"/>
              <a:t>языка</a:t>
            </a:r>
            <a:r>
              <a:rPr lang="en-US" dirty="0" smtClean="0"/>
              <a:t>. </a:t>
            </a:r>
            <a:r>
              <a:rPr lang="en-US" dirty="0" err="1" smtClean="0"/>
              <a:t>Занимательность</a:t>
            </a:r>
            <a:r>
              <a:rPr lang="en-US" dirty="0" smtClean="0"/>
              <a:t> </a:t>
            </a:r>
            <a:r>
              <a:rPr lang="en-US" dirty="0" err="1" smtClean="0"/>
              <a:t>условного</a:t>
            </a:r>
            <a:r>
              <a:rPr lang="en-US" dirty="0" smtClean="0"/>
              <a:t> </a:t>
            </a:r>
            <a:r>
              <a:rPr lang="en-US" dirty="0" err="1" smtClean="0"/>
              <a:t>мира</a:t>
            </a:r>
            <a:r>
              <a:rPr lang="en-US" dirty="0" smtClean="0"/>
              <a:t> </a:t>
            </a:r>
            <a:r>
              <a:rPr lang="en-US" dirty="0" err="1" smtClean="0"/>
              <a:t>игры</a:t>
            </a:r>
            <a:r>
              <a:rPr lang="en-US" dirty="0" smtClean="0"/>
              <a:t> </a:t>
            </a:r>
            <a:r>
              <a:rPr lang="en-US" dirty="0" err="1" smtClean="0"/>
              <a:t>делает</a:t>
            </a:r>
            <a:r>
              <a:rPr lang="en-US" dirty="0" smtClean="0"/>
              <a:t> </a:t>
            </a:r>
            <a:r>
              <a:rPr lang="en-US" dirty="0" err="1" smtClean="0"/>
              <a:t>положительно</a:t>
            </a:r>
            <a:r>
              <a:rPr lang="en-US" dirty="0" smtClean="0"/>
              <a:t> </a:t>
            </a:r>
            <a:r>
              <a:rPr lang="en-US" dirty="0" err="1" smtClean="0"/>
              <a:t>эмоционально</a:t>
            </a:r>
            <a:r>
              <a:rPr lang="en-US" dirty="0" smtClean="0"/>
              <a:t> </a:t>
            </a:r>
            <a:r>
              <a:rPr lang="en-US" dirty="0" err="1" smtClean="0"/>
              <a:t>окрашенной</a:t>
            </a:r>
            <a:r>
              <a:rPr lang="en-US" dirty="0" smtClean="0"/>
              <a:t>, а </a:t>
            </a:r>
            <a:r>
              <a:rPr lang="en-US" dirty="0" err="1" smtClean="0"/>
              <a:t>эмоциональность</a:t>
            </a:r>
            <a:r>
              <a:rPr lang="en-US" dirty="0" smtClean="0"/>
              <a:t> </a:t>
            </a:r>
            <a:r>
              <a:rPr lang="en-US" dirty="0" err="1" smtClean="0"/>
              <a:t>игрового</a:t>
            </a:r>
            <a:r>
              <a:rPr lang="en-US" dirty="0" smtClean="0"/>
              <a:t> </a:t>
            </a:r>
            <a:r>
              <a:rPr lang="en-US" dirty="0" err="1" smtClean="0"/>
              <a:t>действия</a:t>
            </a:r>
            <a:r>
              <a:rPr lang="en-US" dirty="0" smtClean="0"/>
              <a:t> </a:t>
            </a:r>
            <a:r>
              <a:rPr lang="en-US" dirty="0" err="1" smtClean="0"/>
              <a:t>активизирует</a:t>
            </a:r>
            <a:r>
              <a:rPr lang="en-US" dirty="0" smtClean="0"/>
              <a:t>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психологические</a:t>
            </a:r>
            <a:r>
              <a:rPr lang="en-US" dirty="0" smtClean="0"/>
              <a:t> </a:t>
            </a:r>
            <a:r>
              <a:rPr lang="en-US" dirty="0" err="1" smtClean="0"/>
              <a:t>процессы</a:t>
            </a:r>
            <a:r>
              <a:rPr lang="en-US" dirty="0" smtClean="0"/>
              <a:t> и </a:t>
            </a:r>
            <a:r>
              <a:rPr lang="en-US" dirty="0" err="1" smtClean="0"/>
              <a:t>функции</a:t>
            </a:r>
            <a:r>
              <a:rPr lang="en-US" dirty="0" smtClean="0"/>
              <a:t> </a:t>
            </a:r>
            <a:r>
              <a:rPr lang="en-US" dirty="0" err="1" smtClean="0"/>
              <a:t>ребенка</a:t>
            </a:r>
            <a:r>
              <a:rPr lang="en-US" dirty="0" smtClean="0"/>
              <a:t>. </a:t>
            </a:r>
            <a:r>
              <a:rPr lang="en-US" dirty="0" err="1" smtClean="0"/>
              <a:t>Другой</a:t>
            </a:r>
            <a:r>
              <a:rPr lang="en-US" dirty="0" smtClean="0"/>
              <a:t> </a:t>
            </a:r>
            <a:r>
              <a:rPr lang="en-US" dirty="0" err="1" smtClean="0"/>
              <a:t>положительной</a:t>
            </a:r>
            <a:r>
              <a:rPr lang="en-US" dirty="0" smtClean="0"/>
              <a:t> </a:t>
            </a:r>
            <a:r>
              <a:rPr lang="en-US" dirty="0" err="1" smtClean="0"/>
              <a:t>стороной</a:t>
            </a:r>
            <a:r>
              <a:rPr lang="en-US" dirty="0" smtClean="0"/>
              <a:t> </a:t>
            </a:r>
            <a:r>
              <a:rPr lang="en-US" dirty="0" err="1" smtClean="0"/>
              <a:t>игры</a:t>
            </a:r>
            <a:r>
              <a:rPr lang="en-US" dirty="0" smtClean="0"/>
              <a:t> </a:t>
            </a:r>
            <a:r>
              <a:rPr lang="en-US" dirty="0" err="1" smtClean="0"/>
              <a:t>является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,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она</a:t>
            </a:r>
            <a:r>
              <a:rPr lang="en-US" dirty="0" smtClean="0"/>
              <a:t> </a:t>
            </a:r>
            <a:r>
              <a:rPr lang="en-US" dirty="0" err="1" smtClean="0"/>
              <a:t>способствует</a:t>
            </a:r>
            <a:r>
              <a:rPr lang="en-US" dirty="0" smtClean="0"/>
              <a:t> </a:t>
            </a:r>
            <a:r>
              <a:rPr lang="en-US" dirty="0" err="1" smtClean="0"/>
              <a:t>использованию</a:t>
            </a:r>
            <a:r>
              <a:rPr lang="en-US" dirty="0" smtClean="0"/>
              <a:t> </a:t>
            </a:r>
            <a:r>
              <a:rPr lang="en-US" dirty="0" err="1" smtClean="0"/>
              <a:t>знаний</a:t>
            </a:r>
            <a:r>
              <a:rPr lang="en-US" dirty="0" smtClean="0"/>
              <a:t> в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ситуации</a:t>
            </a:r>
            <a:r>
              <a:rPr lang="en-US" dirty="0" smtClean="0"/>
              <a:t>, </a:t>
            </a:r>
            <a:r>
              <a:rPr lang="en-US" dirty="0" err="1" smtClean="0"/>
              <a:t>таким</a:t>
            </a:r>
            <a:r>
              <a:rPr lang="en-US" dirty="0" smtClean="0"/>
              <a:t> </a:t>
            </a:r>
            <a:r>
              <a:rPr lang="en-US" dirty="0" err="1" smtClean="0"/>
              <a:t>образом</a:t>
            </a:r>
            <a:r>
              <a:rPr lang="en-US" dirty="0" smtClean="0"/>
              <a:t>, </a:t>
            </a:r>
            <a:r>
              <a:rPr lang="en-US" dirty="0" err="1" smtClean="0"/>
              <a:t>усваиваемый</a:t>
            </a:r>
            <a:r>
              <a:rPr lang="en-US" dirty="0" smtClean="0"/>
              <a:t> </a:t>
            </a:r>
            <a:r>
              <a:rPr lang="en-US" dirty="0" err="1" smtClean="0"/>
              <a:t>учащимися</a:t>
            </a:r>
            <a:r>
              <a:rPr lang="en-US" dirty="0" smtClean="0"/>
              <a:t> </a:t>
            </a:r>
            <a:r>
              <a:rPr lang="en-US" dirty="0" err="1" smtClean="0"/>
              <a:t>материал</a:t>
            </a:r>
            <a:r>
              <a:rPr lang="en-US" dirty="0" smtClean="0"/>
              <a:t> </a:t>
            </a:r>
            <a:r>
              <a:rPr lang="en-US" dirty="0" err="1" smtClean="0"/>
              <a:t>проходит</a:t>
            </a:r>
            <a:r>
              <a:rPr lang="en-US" dirty="0" smtClean="0"/>
              <a:t> </a:t>
            </a:r>
            <a:r>
              <a:rPr lang="en-US" dirty="0" err="1" smtClean="0"/>
              <a:t>через</a:t>
            </a:r>
            <a:r>
              <a:rPr lang="en-US" dirty="0" smtClean="0"/>
              <a:t> </a:t>
            </a:r>
            <a:r>
              <a:rPr lang="en-US" dirty="0" err="1" smtClean="0"/>
              <a:t>своеобразную</a:t>
            </a:r>
            <a:r>
              <a:rPr lang="en-US" dirty="0" smtClean="0"/>
              <a:t> </a:t>
            </a:r>
            <a:r>
              <a:rPr lang="en-US" dirty="0" err="1" smtClean="0"/>
              <a:t>практику</a:t>
            </a:r>
            <a:r>
              <a:rPr lang="en-US" dirty="0" smtClean="0"/>
              <a:t>, </a:t>
            </a:r>
            <a:r>
              <a:rPr lang="en-US" dirty="0" err="1" smtClean="0"/>
              <a:t>вносит</a:t>
            </a:r>
            <a:r>
              <a:rPr lang="en-US" dirty="0" smtClean="0"/>
              <a:t> </a:t>
            </a:r>
            <a:r>
              <a:rPr lang="en-US" dirty="0" err="1" smtClean="0"/>
              <a:t>разнообразие</a:t>
            </a:r>
            <a:r>
              <a:rPr lang="en-US" dirty="0" smtClean="0"/>
              <a:t> и </a:t>
            </a:r>
            <a:r>
              <a:rPr lang="en-US" dirty="0" err="1" smtClean="0"/>
              <a:t>интерес</a:t>
            </a:r>
            <a:r>
              <a:rPr lang="en-US" dirty="0" smtClean="0"/>
              <a:t> в </a:t>
            </a:r>
            <a:r>
              <a:rPr lang="en-US" dirty="0" err="1" smtClean="0"/>
              <a:t>учебный</a:t>
            </a:r>
            <a:r>
              <a:rPr lang="en-US" dirty="0" smtClean="0"/>
              <a:t> </a:t>
            </a:r>
            <a:r>
              <a:rPr lang="en-US" dirty="0" err="1" smtClean="0"/>
              <a:t>процесс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r>
              <a:rPr lang="kk-KZ" sz="2900" dirty="0" smtClean="0"/>
              <a:t>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естественная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гуманная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Обучая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удобно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дать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удобно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естественно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взять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педагогическом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выступает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накопленного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начиная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первых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шагов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человеческого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делающей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ставку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активизацию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интенсификацию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случаях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самостоятельных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предмета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обширной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введения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объяснения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закрепления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создается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игровых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выступают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побуждения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стимулирования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игровых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урочной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проходит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таким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основным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направлениям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учащимися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учебная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подчиняется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правилам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учебную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вводятся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соревнования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способствуют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переходу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разряд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игровых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Цель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успешного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учащимися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трудных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случаев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орфографии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языковой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лингвистической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языковедческой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познавательных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развивающих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Ресурсное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рабочей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Баранов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М.Т.,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Л.А.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Учебник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2011;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учебнику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Т.А.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Л.А.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М.Т.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Баранов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2002;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Е.Н.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Шурпина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учебнику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Л.А.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 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2013;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М.В.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Привержева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Т.Н.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Назарова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Диктанты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учебнику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Л.А.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Т.А.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2014;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 Е.В.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Петрова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учебнику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Л.А.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2011;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 Л.А.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Тростенцова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Н.М.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Подстреха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2013;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7) Н.Н.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Соловьёва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Диктанты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изложения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». – М.: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2012;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8) ОГЭ – 2017: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Тренировочные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авт.-сост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И. П.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Цыбулько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Степанова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М.: АСТ: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2016;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Львова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С. И.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Комплект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наглядных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пособий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орфографии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пунктуации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М., 2004;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Е. Н.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Знаки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символы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М., 1983;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М. В.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Занимательная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орфография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М., 1984;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Розенталь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Д. Э. 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– М., 1988.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Даурен\Desktop\20260129_205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3168352" cy="3687822"/>
          </a:xfrm>
          <a:prstGeom prst="rect">
            <a:avLst/>
          </a:prstGeom>
          <a:noFill/>
        </p:spPr>
      </p:pic>
      <p:pic>
        <p:nvPicPr>
          <p:cNvPr id="18435" name="Picture 3" descr="C:\Users\Даурен\Desktop\20260129_20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312368" cy="3597917"/>
          </a:xfrm>
          <a:prstGeom prst="rect">
            <a:avLst/>
          </a:prstGeom>
          <a:noFill/>
        </p:spPr>
      </p:pic>
      <p:pic>
        <p:nvPicPr>
          <p:cNvPr id="18436" name="Picture 4" descr="C:\Users\Даурен\Desktop\20260129_205112.jpg"/>
          <p:cNvPicPr>
            <a:picLocks noChangeAspect="1" noChangeArrowheads="1"/>
          </p:cNvPicPr>
          <p:nvPr/>
        </p:nvPicPr>
        <p:blipFill>
          <a:blip r:embed="rId5" cstate="print"/>
          <a:srcRect b="42775"/>
          <a:stretch>
            <a:fillRect/>
          </a:stretch>
        </p:blipFill>
        <p:spPr bwMode="auto">
          <a:xfrm>
            <a:off x="2339752" y="4005065"/>
            <a:ext cx="4464496" cy="285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Даурен\Desktop\20260129_205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82860" cy="2736304"/>
          </a:xfrm>
          <a:prstGeom prst="rect">
            <a:avLst/>
          </a:prstGeom>
          <a:noFill/>
        </p:spPr>
      </p:pic>
      <p:pic>
        <p:nvPicPr>
          <p:cNvPr id="17411" name="Picture 3" descr="C:\Users\Даурен\Desktop\20260129_205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96952"/>
            <a:ext cx="5184576" cy="3555866"/>
          </a:xfrm>
          <a:prstGeom prst="rect">
            <a:avLst/>
          </a:prstGeom>
          <a:noFill/>
        </p:spPr>
      </p:pic>
      <p:pic>
        <p:nvPicPr>
          <p:cNvPr id="17412" name="Picture 4" descr="C:\Users\Даурен\Desktop\20260129_205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0"/>
            <a:ext cx="4201022" cy="270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648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Туркестанская область Мактааральский район КГУ “Общеобразовательная школа №53 имени Г.Мусрепова</vt:lpstr>
      <vt:lpstr>Пояснительная записка  Для детей игра – действительность, и действительность гораздо более интересная, чем та, которая его окружает. К.Д. Ушинский </vt:lpstr>
      <vt:lpstr>Слайд 3</vt:lpstr>
      <vt:lpstr>Цель программы</vt:lpstr>
      <vt:lpstr>Ресурсное обеспечение рабочей программы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Даурен</dc:creator>
  <cp:lastModifiedBy>Даурен</cp:lastModifiedBy>
  <cp:revision>6</cp:revision>
  <dcterms:created xsi:type="dcterms:W3CDTF">2026-01-24T09:48:26Z</dcterms:created>
  <dcterms:modified xsi:type="dcterms:W3CDTF">2026-01-29T16:17:21Z</dcterms:modified>
</cp:coreProperties>
</file>