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Живое слово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Авторская программа для 4 класса</a:t>
            </a:r>
          </a:p>
          <a:p>
            <a:pPr>
              <a:defRPr sz="2000"/>
            </a:pPr>
            <a:r>
              <a:t>Общеобразовательная школа №53 им. Г. Мусрепова</a:t>
            </a:r>
          </a:p>
          <a:p>
            <a:pPr>
              <a:defRPr sz="2000"/>
            </a:pPr>
            <a:r>
              <a:t>Факультативный курс по русскому языку</a:t>
            </a:r>
          </a:p>
          <a:p>
            <a:pPr>
              <a:defRPr sz="2000"/>
            </a:pPr>
            <a:r>
              <a:t>Презентует: Хлопжанова Алия Ахметовна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Актуальность программы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Почему важно развивать речь у детей 4 класса</a:t>
            </a:r>
          </a:p>
          <a:p>
            <a:pPr>
              <a:defRPr sz="2000"/>
            </a:pPr>
            <a:r>
              <a:t>Значение выразительной и грамотной речи в учебе и жизни</a:t>
            </a:r>
          </a:p>
          <a:p>
            <a:pPr>
              <a:defRPr sz="2000"/>
            </a:pPr>
            <a:r>
              <a:t>Развитие творческого мышления через язык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Цель и задачи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Цель: Развитие навыков грамотной, выразительной и творческой речи у школьников</a:t>
            </a:r>
          </a:p>
          <a:p>
            <a:pPr>
              <a:defRPr sz="2000"/>
            </a:pPr>
            <a:r>
              <a:t>Задачи:</a:t>
            </a:r>
          </a:p>
          <a:p>
            <a:pPr>
              <a:defRPr sz="2000"/>
            </a:pPr>
            <a:r>
              <a:t>Развивать устную и письменную речь</a:t>
            </a:r>
          </a:p>
          <a:p>
            <a:pPr>
              <a:defRPr sz="2000"/>
            </a:pPr>
            <a:r>
              <a:t>Формировать навыки правильного употребления слов и знаков препинания</a:t>
            </a:r>
          </a:p>
          <a:p>
            <a:pPr>
              <a:defRPr sz="2000"/>
            </a:pPr>
            <a:r>
              <a:t>Обогащать словарный запас</a:t>
            </a:r>
          </a:p>
          <a:p>
            <a:pPr>
              <a:defRPr sz="2000"/>
            </a:pPr>
            <a:r>
              <a:t>Развивать творческое мышление через рассказы, мини-стихи, инсценировки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Структура занятий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Разминка (5–10 мин) – скороговорки, словесные игры, загадки</a:t>
            </a:r>
          </a:p>
          <a:p>
            <a:pPr>
              <a:defRPr sz="2000"/>
            </a:pPr>
            <a:r>
              <a:t>Основная часть (20–25 мин) – работа с текстом, творческие задания, лексические игры</a:t>
            </a:r>
          </a:p>
          <a:p>
            <a:pPr>
              <a:defRPr sz="2000"/>
            </a:pPr>
            <a:r>
              <a:t>Закрепление (10 мин) – письменные задания, обсуждение работ</a:t>
            </a:r>
          </a:p>
          <a:p>
            <a:pPr>
              <a:defRPr sz="2000"/>
            </a:pPr>
            <a:r>
              <a:t>Рефлексия (5 мин) – делимся впечатлениями, что нового узнали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Примеры тем по четвертям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 четверть: Слово как художник, Скороговорки и звуки</a:t>
            </a:r>
          </a:p>
          <a:p>
            <a:pPr>
              <a:defRPr sz="2000"/>
            </a:pPr>
            <a:r>
              <a:t>2 четверть: В мире сказок, Слова и настроение</a:t>
            </a:r>
          </a:p>
          <a:p>
            <a:pPr>
              <a:defRPr sz="2000"/>
            </a:pPr>
            <a:r>
              <a:t>3 четверть: Сила слов, Общение и диалог</a:t>
            </a:r>
          </a:p>
          <a:p>
            <a:pPr>
              <a:defRPr sz="2000"/>
            </a:pPr>
            <a:r>
              <a:t>4 четверть: Живое слово в действии, Итоговый проект: «Книга живого слова»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Методы и формы работы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Игровые задания и конкурсы</a:t>
            </a:r>
          </a:p>
          <a:p>
            <a:pPr>
              <a:defRPr sz="2000"/>
            </a:pPr>
            <a:r>
              <a:t>Индивидуальная и групповая работа</a:t>
            </a:r>
          </a:p>
          <a:p>
            <a:pPr>
              <a:defRPr sz="2000"/>
            </a:pPr>
            <a:r>
              <a:t>Творческие проекты, мини-выставки</a:t>
            </a:r>
          </a:p>
          <a:p>
            <a:pPr>
              <a:defRPr sz="2000"/>
            </a:pPr>
            <a:r>
              <a:t>Работа с наглядными материалами (карточки, схемы, иллюстрации)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Ожидаемые результаты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Развитие грамотной и выразительной речи</a:t>
            </a:r>
          </a:p>
          <a:p>
            <a:pPr>
              <a:defRPr sz="2000"/>
            </a:pPr>
            <a:r>
              <a:t>Умение составлять рассказы, диалоги, мини-стихи</a:t>
            </a:r>
          </a:p>
          <a:p>
            <a:pPr>
              <a:defRPr sz="2000"/>
            </a:pPr>
            <a:r>
              <a:t>Активное использование новых слов в речи</a:t>
            </a:r>
          </a:p>
          <a:p>
            <a:pPr>
              <a:defRPr sz="2000"/>
            </a:pPr>
            <a:r>
              <a:t>Повышение интереса к чтению и творчеству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Заключение / Контакты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Программа способствует развитию творческого потенциала учащихся</a:t>
            </a:r>
          </a:p>
          <a:p>
            <a:pPr>
              <a:defRPr sz="2000"/>
            </a:pPr>
            <a:r>
              <a:t>Контакты автора: Хлопжанова Алия Ахметовна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