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3" r:id="rId4"/>
    <p:sldId id="292" r:id="rId5"/>
    <p:sldId id="296" r:id="rId6"/>
    <p:sldId id="295" r:id="rId7"/>
    <p:sldId id="294" r:id="rId8"/>
    <p:sldId id="300" r:id="rId9"/>
    <p:sldId id="299" r:id="rId10"/>
    <p:sldId id="298" r:id="rId11"/>
    <p:sldId id="302" r:id="rId12"/>
    <p:sldId id="304" r:id="rId13"/>
    <p:sldId id="303" r:id="rId14"/>
    <p:sldId id="258" r:id="rId15"/>
    <p:sldId id="301" r:id="rId16"/>
    <p:sldId id="273" r:id="rId17"/>
    <p:sldId id="277" r:id="rId18"/>
    <p:sldId id="305" r:id="rId19"/>
    <p:sldId id="306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kopilkaurokov.ru/doshkolnoeObrazovanie/meropriyatia/piedaghoghichieskii-soviet-chieloviek-i-priroda-nieotdielimy&amp;sa=D&amp;source=editors&amp;ust=1620194917515000&amp;usg=AOvVaw3073iXxf5xjlXLXWaU2eP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url?q=https://nsportal.ru/detskiy-sad/okruzhayushchiy-mir/2019/08/11/proekt-meteostantsiya-v-detskom-sadu&amp;sa=D&amp;source=editors&amp;ust=1620194917516000&amp;usg=AOvVaw1U-hAhAWpj8cO5QRMzKVxI" TargetMode="External"/><Relationship Id="rId4" Type="http://schemas.openxmlformats.org/officeDocument/2006/relationships/hyperlink" Target="https://www.google.com/url?q=https://www.maam.ru/detskijsad/tema-proekta-meteostancija-v-detskom-sadu.html&amp;sa=D&amp;source=editors&amp;ust=1620194917515000&amp;usg=AOvVaw2TytsZH-G-SEV1QWHCHgP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9" y="40466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ТОО «ЯСЛИ - САД «АРИНА»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124744"/>
            <a:ext cx="3517546" cy="4392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2348880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Гайдайчук </a:t>
            </a:r>
          </a:p>
          <a:p>
            <a:pPr lvl="0"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Александровна</a:t>
            </a:r>
          </a:p>
          <a:p>
            <a:pPr lvl="0"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методист </a:t>
            </a:r>
          </a:p>
          <a:p>
            <a:pPr lvl="0"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– исследователь»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58772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ВКО, 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Каменогорск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2025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период – 1 год, 2026– 2027 учебный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продуктивности подходов к использованию обновленной системы формирования познавательного интереса и навыков исследовательской деятельности детей 5-6 лет через использование исследовательского проекта и других инновационных технологий в процессе ознакомления с объектами живой природы.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Исследовательского проекта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«Детям о живой природе»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обосновании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проектов с современными педагогическими технологиями в процессе ознакомления детей старшего дошкольного возраста с объектами живой природы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интереса и навыков исследовательской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качественной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96617"/>
              </p:ext>
            </p:extLst>
          </p:nvPr>
        </p:nvGraphicFramePr>
        <p:xfrm>
          <a:off x="543610" y="980727"/>
          <a:ext cx="8348870" cy="4536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957"/>
                <a:gridCol w="6036233"/>
                <a:gridCol w="1260680"/>
              </a:tblGrid>
              <a:tr h="571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представления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6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передового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опыта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средствах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массовой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Исследовательский </a:t>
                      </a:r>
                      <a:r>
                        <a:rPr lang="ru-RU" sz="1800" kern="15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средство формирования познавательного интереса у  детей старшего дошкольного возраста» (Участие в НПК, статьи)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24-26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детей в городских и областных конкурсах  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2024-2027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8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 «О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знакомлени</a:t>
                      </a: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старших дошкольников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объектами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живой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</a:t>
                      </a:r>
                      <a:r>
                        <a:rPr lang="de-DE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 </a:t>
                      </a: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8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de-DE" sz="18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de-DE" sz="1800" b="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</a:t>
                      </a:r>
                      <a:r>
                        <a:rPr lang="de-DE" sz="18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научно-практических</a:t>
                      </a:r>
                      <a:r>
                        <a:rPr lang="de-DE" sz="18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конференциях</a:t>
                      </a:r>
                      <a:r>
                        <a:rPr lang="de-DE" sz="18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</a:t>
                      </a:r>
                      <a:r>
                        <a:rPr lang="de-DE" sz="18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de-DE" sz="1800" b="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de-DE" sz="18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методических</a:t>
                      </a:r>
                      <a:r>
                        <a:rPr lang="de-DE" sz="18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0" kern="1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</a:t>
                      </a:r>
                      <a:r>
                        <a:rPr lang="ru-RU" sz="18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города, области и республики.</a:t>
                      </a:r>
                      <a:endParaRPr lang="ru-RU" sz="1800" b="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2024 - 2027 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2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0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40385" algn="l"/>
              </a:tabLst>
            </a:pPr>
            <a:r>
              <a:rPr lang="de-DE" b="1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Календарно</a:t>
            </a:r>
            <a:r>
              <a:rPr lang="de-DE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</a:t>
            </a:r>
            <a:r>
              <a:rPr lang="de-DE" sz="2400" b="1" kern="15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тематический</a:t>
            </a:r>
            <a:r>
              <a:rPr lang="de-DE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DE" b="1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план</a:t>
            </a:r>
            <a:r>
              <a:rPr lang="de-DE" sz="2400" b="1" kern="15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kern="15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40385" algn="l"/>
              </a:tabLst>
            </a:pPr>
            <a:r>
              <a:rPr lang="de-DE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«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Формирования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познавательного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интереса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и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навыков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kk-KZ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исследовательской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деятельности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у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детей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старшего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дошкольного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возраста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в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процессе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ознакомления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с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объектами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живой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de-DE" kern="1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природы</a:t>
            </a:r>
            <a:endParaRPr lang="ru-RU" kern="150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99037"/>
              </p:ext>
            </p:extLst>
          </p:nvPr>
        </p:nvGraphicFramePr>
        <p:xfrm>
          <a:off x="323528" y="1292662"/>
          <a:ext cx="8496944" cy="5212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2592"/>
                <a:gridCol w="3821725"/>
                <a:gridCol w="1562627"/>
              </a:tblGrid>
              <a:tr h="1474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</a:t>
                      </a:r>
                      <a:r>
                        <a:rPr lang="ru-RU" sz="16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</a:t>
                      </a: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ориентированный проект №1 «Птицы нашего края»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«Птицы осенью. Перелетные птицы»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воспитание любви и бережного отношения к природе, интереса и заботливого отношения к птицам, изучение многообразия зимующих и перелетных птиц родного края и их образ жизни, развитие познавательного интереса, творческих способностей детей старшего дошкольного возраста.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Сентябрь, октябрь, ноябрь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</a:tr>
              <a:tr h="442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«Зимующие птицы»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Декабрь, январь, февраль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</a:tr>
              <a:tr h="294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«Пришла красавица весна! Птицы весной»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Март, апрель, май 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</a:tr>
              <a:tr h="294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</a:t>
                      </a:r>
                      <a:r>
                        <a:rPr lang="ru-RU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ориентированный проект №2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«Животные нашего края»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«Дикие животные нашего края»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знаний детей о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животных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родного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средой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обитания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животных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занесённых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красную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книгу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de-DE" sz="11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de-DE" sz="11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познавательных</a:t>
                      </a:r>
                      <a:r>
                        <a:rPr lang="de-DE" sz="11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de-DE" sz="11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творческих</a:t>
                      </a:r>
                      <a:r>
                        <a:rPr lang="de-DE" sz="11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способностей</a:t>
                      </a:r>
                      <a:r>
                        <a:rPr lang="de-DE" sz="11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de-DE" sz="11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процессе</a:t>
                      </a:r>
                      <a:r>
                        <a:rPr lang="de-DE" sz="11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de-DE" sz="11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lang="de-DE" sz="11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нравственности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посредством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экологического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дошкольников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май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</a:tr>
              <a:tr h="294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</a:t>
                      </a:r>
                      <a:r>
                        <a:rPr lang="ru-RU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ориентированный проект №3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«Растительный мир»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«Растительный мир»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ль: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и навыков исследовательской деятельности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представления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разнообразии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растительного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мира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свойствами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растений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май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1960" marR="619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6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17496"/>
              </p:ext>
            </p:extLst>
          </p:nvPr>
        </p:nvGraphicFramePr>
        <p:xfrm>
          <a:off x="457200" y="980727"/>
          <a:ext cx="843528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438"/>
                <a:gridCol w="2807261"/>
                <a:gridCol w="2778581"/>
              </a:tblGrid>
              <a:tr h="356497">
                <a:tc row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риски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0" marR="68130" marT="0" marB="0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Предполагаемые меры по минимизации рисков: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0" marR="681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5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условиях детского сада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0" marR="68130" marT="0" marB="0"/>
                </a:tc>
                <a:tc>
                  <a:txBody>
                    <a:bodyPr/>
                    <a:lstStyle/>
                    <a:p>
                      <a:pPr indent="304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помощью членов семьи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0" marR="68130" marT="0" marB="0"/>
                </a:tc>
              </a:tr>
              <a:tr h="3391462">
                <a:tc>
                  <a:txBody>
                    <a:bodyPr/>
                    <a:lstStyle/>
                    <a:p>
                      <a:pPr indent="387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исключается задержка по оснащению   предметно – развивающей среды для организации детского экспериментирования в группе: в приобретении оборудования (лупа, песочный столик,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видеоматериалы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технических средств обучения).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0" marR="681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Ходатайствовать перед администрацией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приобретении необходимого оборудования в достаточном количестве и технических средств обучения для проведения организованной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с детьми и опытнической работы в группе.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0" marR="68130" marT="0" marB="0"/>
                </a:tc>
                <a:tc>
                  <a:txBody>
                    <a:bodyPr/>
                    <a:lstStyle/>
                    <a:p>
                      <a:pPr indent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рекомендации родителям по использования видеоматериалов для ознакомления с окружающим миром: объектами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живой природы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проведению опытнической работы доступной в условиях семьи, наблюдений.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30" marR="681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15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928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№1 Современные технологии познавательной деятельности детей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Становление ребенка как самостоятельного инициативного субъекта деятельности, субъекта познания, способствует организации обучения в форме партнерской деятельности взрослого с детьми, развертывающейся как исследование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 окружающего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мира, доступное и привлекательное для детей, где последние получают возможность проявить собственную активность и применить исследовательские навыки.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10610"/>
              </p:ext>
            </p:extLst>
          </p:nvPr>
        </p:nvGraphicFramePr>
        <p:xfrm>
          <a:off x="107504" y="1286183"/>
          <a:ext cx="8928992" cy="5443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9858"/>
                <a:gridCol w="5489134"/>
              </a:tblGrid>
              <a:tr h="128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в познавательной деятельности детей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</a:tr>
              <a:tr h="949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Индивидуализация процесса обучения, воспитания и развития. (Михайлова-Свирская Л.В.)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Индивидуализация образования – педагогическая концепция, позволяющая учитывать собственный вклад ребенка в процесс обучения, развития, саморазвития и понимание того, что не существует двух детей, которые могли бы обучаться, развиваться совершенно одинаково. В основе этой технологии заложены идеи Л.С. Выготского о «зоне ближайшего развития» - границе между тем, что ребенок может сделать самостоятельно, и тем, что может осуществить только с посторонней помощью.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</a:tr>
              <a:tr h="471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обучение - Метод формирования познавательной мотивации.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проблемных ситуаций, суть которых сводится к воспитанию и развитию творческих способностей детей, к формированию активных умственных действий. (Понамарева Е. В.,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Пыльненькая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 А., Гончарова Н. Г., Булыгина И.)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</a:tr>
              <a:tr h="67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 - практическая деятельность поискового характера, направленная на познание свойств, качества предметов и материалов, связей и зависимостей явлений.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 выступает в роли исследователя, который самостоятельно и активно познаёт окружающий мир, используя разнообразные формы воздействия на него. В процессе экспериментирования ребёнок осваивает позицию субъекта познания и деятельности. Одно из направлений детской экспериментальной деятельности — это опыты.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</a:tr>
              <a:tr h="589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– как педагогическая технология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Идеи интегрированного обучения сегодня особенно актуальны, поскольку способствуют успешной реализации образовательных задач. Эта технология позволяет проецировать выбранную тему на пять образовательных областей, предлагаемых ГОС ДВО и на все структурные единицы образовательного процесса.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</a:tr>
              <a:tr h="949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Проектно-исследовательская деятельность - совокупность исследовательских, проблемных, творческих методов, которые наиболее полно соответствуют природе ребенка и современным требованиям воспитания и обучения (Н.А.Виноградова, Е.П. Панкова)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Она обеспечивает развитие познавательных интересов детей, умений самостоятельно конструировать свои знания и ориентироваться в информационном пространстве, развивает критическое мышления. Этот метод позволяет раскрыть потенциальные возможности и творческие способности детей, педагогов, родителей.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30" marR="4623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№2 -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педагогический мониторинг Требования к развитию познавательных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 и навыков исследовательской деятельности 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мотивационной готовности детей к школе.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96074"/>
              </p:ext>
            </p:extLst>
          </p:nvPr>
        </p:nvGraphicFramePr>
        <p:xfrm>
          <a:off x="264974" y="1039962"/>
          <a:ext cx="8627506" cy="258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878"/>
                <a:gridCol w="5980628"/>
              </a:tblGrid>
              <a:tr h="260006"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навыков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для детей от   5-ти до 6-ти лет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425806"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Ориентировка в свойствах предметов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рассматривать свойства и признаки предметов как категории познавательной деятельности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591607"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 окружающего мира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систематизировать, группировать и решать познавательные задачи в наглядно-действенном и наглядно-образном плане. Владеет способностями находить сходство и различие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425806"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экологической культуры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Понимает многообразие окружающего мира. Знает признаки и свойства растений, среду обитания животных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425806"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Поисковая и экспериментальная деятельность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последовательно и результативно экспериментировать, устанавливать простейшие причинно-следственные связи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260006"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информацией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marL="12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Понимает и умеет, как представить новую информацию, кому она будет интересна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65914"/>
              </p:ext>
            </p:extLst>
          </p:nvPr>
        </p:nvGraphicFramePr>
        <p:xfrm>
          <a:off x="244015" y="3645024"/>
          <a:ext cx="8648465" cy="1567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8465"/>
              </a:tblGrid>
              <a:tr h="1274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Мотивационная готовность включает в себя: познавательный интерес, желание узнать новое, любознательность, уверенность в своих силах, стремление освоить роль школьника, принятие системы требований, предъявляемых школой.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Показатели: №1 - Познавательный мотив,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 – Любознательность,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№3 - Интерес к выполнению развивающих заданий,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№4 - Активность в организованной учебной деятельности.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63967"/>
              </p:ext>
            </p:extLst>
          </p:nvPr>
        </p:nvGraphicFramePr>
        <p:xfrm>
          <a:off x="251520" y="5013176"/>
          <a:ext cx="8640960" cy="1424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0">
                <a:tc>
                  <a:txBody>
                    <a:bodyPr/>
                    <a:lstStyle/>
                    <a:p>
                      <a:pPr marL="12700"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выпускника дошкольной организации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Сформированные навыки ребенка задают модель выпускника дошкольной организации: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физически развитый;  2) любознательный; 3) активный; 4) эмоционально отзывчивый;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овладевший средствами общения и способами взаимодействия со взрослыми и сверстниками;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имеющий первичные представления о себе, семье, обществе (ближайшем социуме), государстве (стране), мире и природе;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овладевший необходимыми умениями и навыками для обучения в школе.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10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2089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Мотивационная готовность детей старшей группы к школе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47516"/>
              </p:ext>
            </p:extLst>
          </p:nvPr>
        </p:nvGraphicFramePr>
        <p:xfrm>
          <a:off x="539552" y="908720"/>
          <a:ext cx="7488835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150"/>
                <a:gridCol w="848150"/>
                <a:gridCol w="848150"/>
                <a:gridCol w="848150"/>
                <a:gridCol w="847153"/>
                <a:gridCol w="847153"/>
                <a:gridCol w="848150"/>
                <a:gridCol w="848150"/>
                <a:gridCol w="705629"/>
              </a:tblGrid>
              <a:tr h="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– 2023 учебный год Обследовано  – 31 ребенок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– 2024 учебный год Обследовано  – 32 ребенок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Сформированы качества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сформированы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Сформированы качества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сформированы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433259"/>
            <a:ext cx="73448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Познавательный мотив,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Любознательность,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Интерес к выполнению развивающих заданий,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Активность в организованной учебной деятельности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7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3548" y="116632"/>
            <a:ext cx="8136904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диагностического инструментария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26019"/>
              </p:ext>
            </p:extLst>
          </p:nvPr>
        </p:nvGraphicFramePr>
        <p:xfrm>
          <a:off x="197768" y="487305"/>
          <a:ext cx="8748464" cy="193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189"/>
                <a:gridCol w="6931275"/>
              </a:tblGrid>
              <a:tr h="3884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Показатель: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представления об объектах и явлениях живой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9" marR="606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9" marR="60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9" marR="60609" marT="0" marB="0"/>
                </a:tc>
              </a:tr>
              <a:tr h="1367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уровень знаний об объектах живой и неживой природы. Развивать умение анализировать, сравнивать, обобщать, группировать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9" marR="60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«Природа и человек»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Материал: два обруча, рука, объекты живой и неживой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игры: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Давай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вспомним, что мы называем природой живой?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тобой предметные карточки. Если предмет относится к живой природе, положи его в зеленый обруч, если к неживой природе – в синий обруч, а если к рукотворному миру – на руку человека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9" marR="60609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80014"/>
              </p:ext>
            </p:extLst>
          </p:nvPr>
        </p:nvGraphicFramePr>
        <p:xfrm>
          <a:off x="215516" y="2420888"/>
          <a:ext cx="8712968" cy="4355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156"/>
                <a:gridCol w="7308812"/>
              </a:tblGrid>
              <a:tr h="40849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Показатель: Имеет представления о многообразии растений и животных, об уходе за растениями, некоторыми животными, стремиться применить в собственной деятельности.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1" marR="590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1" marR="59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1" marR="59091" marT="0" marB="0"/>
                </a:tc>
              </a:tr>
              <a:tr h="3120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представления о растениях и способах их размножения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представление о зимующих и перелетных птицах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представления о многообразии животного мира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1" marR="590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«Чьи плоды?»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Материал: карточки с изображением деревьев (ель, дуб, клен, береза, сосна); картинки с плодами этих деревьев (еловая шишка, желудь, крылатка клена, березовая сережка, сосновая шишка); комнатные растения или их иллюстрации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хлорофитум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традесканция, фиалка). Фикус, набор для ухода за растениями.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 игры: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Рассмотри комнатные растения и назови их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столе ты видишь одну фиалку, что нужно сделать, чтобы было много фиалок?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Вспомни известные тебе способы размножения растений (черенками, усами и др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Как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размножается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хлорофитум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Как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размножается традесканция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Покажи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как ты ухаживаешь за фикусом.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«Четвертый лишний».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Материал: карточки с изображением зимующих и перелетных птиц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 игры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Рассмотри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картинку. Кто на ней изображен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Все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 расположены в рядах. Рассмотри каждый ряд и найди лишнюю птицу в этом ряду. Объясни, почему эта птица лишняя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«Рассели животных по домам»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Материал: игровые карты с различной средой обитания животных. Карточки с разнообразными животными, птицами, и т.д.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 игры: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игру могут играть несколько детей, которые будут брать карточки с животными по очереди.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Посмотри и назови зоны обитания животных.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Посмотри, у меня есть карточки с изображением животных. Рассели животных каждого в свой дом. Будь внимателен.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91" marR="5909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7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889844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Заключение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Современные дети живут и развиваются в эпоху информатизации. В условиях быстро меняющейся жизни от человека требуется не только владение знаниями, но и, в первую очередь, умение добывать эти знания самому и оперировать ими, мыслить самостоятельно и творчески. Мы хотим видеть наших воспитанников любознательными, самостоятельными, творческими личностями, общительными, умеющими ориентироваться в окружающей обстановке, решать возникающие проблемы. </a:t>
            </a:r>
            <a:r>
              <a:rPr lang="ru-RU" smtClean="0">
                <a:latin typeface="Times New Roman" panose="02020603050405020304" pitchFamily="18" charset="0"/>
                <a:ea typeface="SimSun" panose="02010600030101010101" pitchFamily="2" charset="-122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 заключается в расширение кругозора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ребёнка, практического применения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знаний, умений, навыков ребёнка во взаимодействии с окружающим миром.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873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7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2020 - 2025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утверждённая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 РК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988.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утверждённая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137.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общеобязательны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 воспитания и обучения детей дошкольного возраста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2022г.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источников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Н.Е.,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Проектная деятельность дошкольников. Пособие для педагогов дошкольных учреждений. – М.: Мозаика-Синтез, 2008. – 235 c/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Виноградова Н.А. Образовательные проекты в детском саду. Пособие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Н.А. Виноградова, Е.П. Панкова. – М.: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Айриспресс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2008. – 215 c.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Выготский, Л.С. Развитие высших психических функций / Л. С. Выготский. - М., 1960.)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Исследовательская деятельность детей / Е. Емельянова // Ребенок в детском саду. – 2009. - № 3. 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Евдокимова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Проект как мотивация к познанию // Дошкольное воспитание. - 2003. - №3. – С. 20-24</a:t>
            </a:r>
          </a:p>
          <a:p>
            <a:pPr lvl="0"/>
            <a:r>
              <a:rPr 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№6, 2007.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экспериментов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М., 2004.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А.И. Живая экология. М.,2006.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Короткова Н.А. Познавательно-исследовательская деятельность старших дошкольников //Ребенок в детском саду. 2003.№3. С.4-12.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Мартынова, И.М. Сучкова «Организация опытно-экспериментальной деятельности детей 2-7 лет» Тематическое планирование, рекомендации, конспекты занятий. Издательство «Учитель». Волгоград. 2013 (ООЭД)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Л.Д. Что такое «детское проектирование» // Ребенок в детском саду, №5, 2009. - С. 9-11.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С.Н. Методика экологического воспитания в детском саду. М.,2002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Н.А. Экологическое образование в детском саду. - М.: Изд. Дом «Карапуз», 2001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464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26876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программа: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«Исследовательский проект как средство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ознакомления с объектами живой природы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7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/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Сыпченко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 Инновационные педагогические технологии. Метод проектов в ДОУ. - СПб: Детство-Пресс, 2012. - 97с.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Тимофеева Л.Л. Проектный метод в детском саду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Л.Л.Тимофеева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СПб: ООО «Издательство «Детство-пресс»,2011. – 80 c.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Тугушева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Г.П. Чистякова А.Е. Экспериментальная деятельность детей среднего и старшего дошкольного возраста, 2007 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Щукина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Г.И. Проблема познавательного интереса в педагогике. М.1971.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Штанько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 Проектная деятельность с детьми старшего дошкольного возраста. // Управление дошкольным образовательным учреждением. 2004. - № 4.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Чехонина О. Экспериментирование как основной вид поисковой деятельности // Дошкольное воспитание, 2007.№6. С.13-16.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https://kopilkaurokov.ru/doshkolnoeObrazovanie/meropriyatia/piedaghoghichieskii-soviet-chieloviek-i-priroda-nieotdielimy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auto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https://www.maam.ru/detskijsad/tema-proekta-meteostancija-v-detskom-sadu.html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auto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https://nsportal.ru/detskiy-sad/okruzhayushchiy-mir/2019/08/11/proekt-meteostantsiya-v-detskom-sadu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7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9675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педагогического эксперимента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дети группы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предшкольной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подготовки, родители, воспитатели группы с привлечением педагогов специалистов: музыкальный руководитель, преподаватель казахского языка, инструктор по физическому воспитанию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педагогическое сопровождение: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методист, педагог – психолог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Аннотация.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программе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Исследовательский проект как средство формирования познавательного интереса и навыков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деятельности у детей старшего дошкольного возраста в процессе ознакомления с объектами живой природы» определены пути поиска средств, форм и методов в решении проблем развития познавательного интереса и навыков исследовательской деятельности детей через ознакомление с объектами живой природы посредством интенсивного использования современных инновационных технологий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Исследовательского проекта.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8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16632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Стремительно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меняющаяся жизнь заставляет нас пересматривать роль и значение исследовательского поведения в жизни человека. В ХХI веке становится все более очевидно, что умения и навыки исследовательского поиска требуются не только тем, чья жизнь связана (или будет связана) с научной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работой. Перечисленные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свидетельствуют о возникновении необходимости и потребности в расширении научно-обоснованной инновационной деятельности по использованию современных педагогических технологий с целью обновления процесса формирования интереса к практической познавательной деятельности детей старшего дошкольного возраста, самостоятельному изучению детьми окружающего мира как средства познавательного развития.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необходимости продолжения инновационной деятельности диктуется так же постановкой новых задач изложенных в Государственном общеобязательном стандарте дошкольного воспитания и обучения (2022г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 к эффективному использованию Метода проектов и других инновационных технологий для решения проблемы.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Следовательно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проблемой исследования будет являться выявление закономерности положительного влияния использования Исследовательского проекта и других современных педагогических инновационных технологий,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познавательного интереса и навыков исследовательской деятельности каждого ребенка в процессе ознакомления с объектами живой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23885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познавательного интереса и навыков исследовательской деятельности детей старшего дошкольного возраста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воспитательном процессе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формирования познавательного интереса и навыков исследовательской деятельности детей старшего дошкольного возраста в процессе ознакомления с объектами живой природы посредством исследовательского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формирования познавательного интереса и навыков исследовательской деятельности у детей старшего дошкольного возраста в ходе ознакомления с объектами живой природы и придание процессу изучения окружающего мира творческого исследовательского характера с применением инновационных образовательных технологий, в том числе метода проекта.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83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11757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будет внедрена обновленная образовательная система формирования познавательного интереса и навыков исследовательской деятельности детей старшего дошкольного возраста (соблюдены условия эффективного использования инновационных образовательных технологий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метода проекта, рациональное использование образовательной среды…), то будет обеспечено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усвоение программного материала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разделов Типовой учебной программы воспитания и обучения РК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интеллектуальных и познавательных навыков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«Развитие творческих навыков и исследовательской деятельности»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и навыков практической исследовательской деятельности у детей 5 – 6 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каждого ребенка к обучению в школе с 6 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компетентности родителей и педагогов в вопросах формирования познавательного интереса и навыков исследовательской деятельности и личностного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89220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Задачи: </a:t>
            </a:r>
            <a:endParaRPr lang="ru-RU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4831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Изучить и проанализировать теоретические психолого-педагогические аспекты и опыт педагогов-новаторов по вопросам: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Метод проектов как средство формирования познавательного интереса и познавательной деятельности старших дошкольников в процессе ознакомления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объектами живой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природы», «Инновационные педагогические технологии и их использование в современном педагогическом процессе с детьми в дошкольной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организации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».</a:t>
            </a:r>
            <a:endParaRPr lang="ru-RU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2.Осуществить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отбор инновационных педагогических технологий, обеспечивающих эффективное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воспитательно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-образовательное воздействие и ориентированных на ребенка как субъекта образовательного процесса, на актуализацию его творческого потенциала в процессе ознакомления с объектами живой природы.</a:t>
            </a:r>
            <a:endParaRPr lang="ru-RU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Осуществить разработку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проекта «Детям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 живой природе» и поэтапную апробацию составляющих его компонентов.</a:t>
            </a:r>
            <a:endParaRPr lang="ru-RU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Сформировать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пакет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диагностических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материалов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,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позволяющих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отследить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уровень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эффективности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работы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следующим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направлениям</a:t>
            </a:r>
            <a:r>
              <a:rPr lang="de-DE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: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уровень</a:t>
            </a:r>
            <a:r>
              <a:rPr lang="de-DE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развития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познавательн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ого интереса к практической исследовательской деятельности у ребенка</a:t>
            </a:r>
            <a:r>
              <a:rPr lang="de-DE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;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эффективность</a:t>
            </a:r>
            <a:r>
              <a:rPr lang="de-DE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использования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исследовательского проекта и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педагогических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инновационных технологий в процессе ознакомления  ребенка старшего дошкольного возраста с объектами живой природы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;</a:t>
            </a:r>
            <a:r>
              <a:rPr lang="de-DE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целесообразность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организации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и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практического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применения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интерактивной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эколого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-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развивающей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среды</a:t>
            </a:r>
            <a:r>
              <a:rPr lang="de-DE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;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степень</a:t>
            </a:r>
            <a:r>
              <a:rPr lang="de-DE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влияния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развития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познавательн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ого интереса и навыков  исследовательской деятельности у ребенка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на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качество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подготовки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его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к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обучению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в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школе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5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 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Оформить опыт работы по реализации данного проекта в методическое пособие «Ознакомление старших дошкольников  с объектами живой природы»</a:t>
            </a: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9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Периоды реализации проекта </a:t>
            </a:r>
            <a:endParaRPr lang="ru-RU" b="1" kern="150" dirty="0" smtClean="0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896620" indent="448310" algn="just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Поисковый период 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- 2 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год (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2022 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2024 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учебный год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)</a:t>
            </a:r>
          </a:p>
          <a:p>
            <a:pPr marL="896620" indent="448310" algn="just">
              <a:spcAft>
                <a:spcPts val="0"/>
              </a:spcAft>
            </a:pP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de-DE" b="1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Цель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: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Теоретическое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обоснование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и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разработка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обновленной системы познавательного развития ребенка старшего дошкольного возраста посредством использования проектной деятельности и современных педагогических технологий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,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позволяющей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позитивно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влиять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на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его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качественную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подготовку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к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обучению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в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школе</a:t>
            </a:r>
            <a:r>
              <a:rPr lang="de-DE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</a:t>
            </a:r>
            <a:endParaRPr lang="ru-RU" kern="150" dirty="0" smtClean="0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Предполагаемый </a:t>
            </a:r>
            <a:r>
              <a:rPr lang="ru-RU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результат.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Определена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исходная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позиция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исследования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48310" algn="just">
              <a:spcAft>
                <a:spcPts val="0"/>
              </a:spcAft>
            </a:pP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Определен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ы и разработаны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структурны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е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компонент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ы проекта </a:t>
            </a:r>
            <a:r>
              <a:rPr lang="ru-RU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«Детям о живой природе».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48310" algn="just">
              <a:spcAft>
                <a:spcPts val="0"/>
              </a:spcAft>
            </a:pP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Успешное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развёртывание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совместной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деятельности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участников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ru-RU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проекта (дети, родители, воспитатели)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через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создание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условий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,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поиск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и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адаптацию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педагогических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технологий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,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разработок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, </a:t>
            </a:r>
            <a:r>
              <a:rPr lang="de-DE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рекомендаций</a:t>
            </a:r>
            <a:r>
              <a:rPr lang="de-DE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</a:t>
            </a: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2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7524" y="620688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620" indent="448310" algn="just">
              <a:spcAft>
                <a:spcPts val="0"/>
              </a:spcAft>
            </a:pPr>
            <a:r>
              <a:rPr lang="de-DE" b="1" kern="1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Деятельный</a:t>
            </a:r>
            <a:r>
              <a:rPr lang="de-DE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ru-RU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период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2 года 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(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2024 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2026 </a:t>
            </a: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учебный год</a:t>
            </a:r>
            <a:r>
              <a:rPr lang="ru-RU" kern="15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)</a:t>
            </a:r>
          </a:p>
          <a:p>
            <a:pPr marL="896620" indent="448310" algn="just">
              <a:spcAft>
                <a:spcPts val="0"/>
              </a:spcAft>
            </a:pP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Цель. </a:t>
            </a:r>
            <a:r>
              <a:rPr lang="de-DE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Развёртывание </a:t>
            </a: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в </a:t>
            </a:r>
            <a:r>
              <a:rPr lang="ru-RU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саду </a:t>
            </a: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обновленной системы, способствующей формированию познавательного интереса и </a:t>
            </a:r>
            <a:r>
              <a:rPr lang="ru-RU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детей старшего дошкольного возраста в </a:t>
            </a:r>
            <a:r>
              <a:rPr lang="ru-RU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ознакомления с объектами живой природы</a:t>
            </a:r>
            <a:r>
              <a:rPr lang="ru-RU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kern="1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обновленной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детей с объектами живой природы - как основного направления познавательного развития старших дошкольников.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вникнуть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Интенсивное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способствующих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исследовательских умений и навыков поиска информации для решения поставленных целей.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во вопросам экологического воспитания и у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мотивированных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инновационной деятельности в содружестве с воспитателями и детьми.</a:t>
            </a:r>
          </a:p>
          <a:p>
            <a:pPr indent="450215" algn="just">
              <a:spcAft>
                <a:spcPts val="0"/>
              </a:spcAft>
            </a:pPr>
            <a:endParaRPr lang="ru-RU" kern="1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27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2619</Words>
  <Application>Microsoft Office PowerPoint</Application>
  <PresentationFormat>Экран (4:3)</PresentationFormat>
  <Paragraphs>276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SimSun</vt:lpstr>
      <vt:lpstr>Andale Sans UI</vt:lpstr>
      <vt:lpstr>Arial</vt:lpstr>
      <vt:lpstr>Calibri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4</cp:lastModifiedBy>
  <cp:revision>113</cp:revision>
  <dcterms:created xsi:type="dcterms:W3CDTF">2022-04-26T05:37:25Z</dcterms:created>
  <dcterms:modified xsi:type="dcterms:W3CDTF">2025-12-25T08:21:05Z</dcterms:modified>
</cp:coreProperties>
</file>