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CBA6-424E-4DE7-BA8C-1FB4A1C661DA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1B8AA-19B0-438C-AFA3-42A0184D6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B8AA-19B0-438C-AFA3-42A0184D6F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7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B8AA-19B0-438C-AFA3-42A0184D6F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73DFA3-8C1A-4B84-A503-A1468DA2C781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F38A51-F37A-4E82-8200-256E5C2F7D0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6" y="3496607"/>
            <a:ext cx="2824151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7920" y="121920"/>
            <a:ext cx="433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облысы</a:t>
            </a:r>
          </a:p>
          <a:p>
            <a:pPr algn="ctr" defTabSz="457200"/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Қарасай ауданы</a:t>
            </a:r>
          </a:p>
          <a:p>
            <a:pPr algn="ctr" defTabSz="457200"/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«Қайнар орта мектебі» </a:t>
            </a:r>
          </a:p>
          <a:p>
            <a:pPr algn="ctr" defTabSz="457200"/>
            <a:r>
              <a:rPr lang="kk-KZ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мемлекеттік мекемесі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90499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-сыныпқа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Аптасына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567" y="458026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Ташкенбаевна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пәнінің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5754" y="1577557"/>
            <a:ext cx="809873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30" y="5976937"/>
            <a:ext cx="2248582" cy="4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384376" cy="21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384376" cy="210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8312"/>
          <a:stretch/>
        </p:blipFill>
        <p:spPr bwMode="auto">
          <a:xfrm>
            <a:off x="0" y="-32257"/>
            <a:ext cx="1835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0995"/>
            <a:ext cx="7560840" cy="4525963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Қазақ ұлттық аспаптарының тарихын және олардың мәдени маңызын түсіндіру.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Оқушыларға аспаптардың дыбыстарын және құрылымдарын зерттеу арқылы музыкалық сауаттылығын арттыру.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Қазақ халқының музыка мәдениетіне тереңірек үңілу үшін креативті әдістерді қолдану.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Оқушыларға ұлттық аспаптарды қолданып, музыкалық композициялар жасау дағдыларын дамыту.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Қазақ музыкасының ұлттық ерекшеліктерін сезіну және түсіну үшін түрлі тапсырмалар ұсыну.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Оқушыларды қазақ халқының мәдениетіне деген құрмет пен қызығушылықты арттыру.</a:t>
            </a:r>
            <a:endParaRPr lang="ru-RU" sz="1800" dirty="0"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kk-KZ" sz="1800" dirty="0" smtClean="0">
                <a:effectLst/>
                <a:latin typeface="Times New Roman"/>
                <a:ea typeface="Times New Roman"/>
                <a:cs typeface="Times New Roman"/>
              </a:rPr>
              <a:t>Аспаптарды қолдану арқылы оқушылардың шығармашылық ойлау және топта жұмыс істеу дағдыларын дамыту.</a:t>
            </a:r>
            <a:endParaRPr lang="ru-RU" sz="1800" dirty="0">
              <a:ea typeface="Calibri"/>
              <a:cs typeface="Times New Roman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k-KZ" sz="1800" dirty="0" smtClean="0">
                <a:effectLst/>
                <a:latin typeface="Times New Roman"/>
                <a:ea typeface="Times New Roman"/>
              </a:rPr>
              <a:t>Ұлттық өнерді тереңірек түсіну мақсатында оқушыларға практикалық сабақтар мен жобалар ұсыну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4664"/>
            <a:ext cx="6209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0"/>
            <a:ext cx="81003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өнердің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326447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жаңалығы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803650" cy="2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аспаптарымен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таныстырады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аспаптың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мұраларын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мәдениетке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ынтымақтастығын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23" y="194538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қиялдарын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2923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60977"/>
            <a:ext cx="8136904" cy="4525963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музыка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9109" y="260648"/>
            <a:ext cx="5312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Бағдарлама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құрылымы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b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(34 </a:t>
            </a:r>
            <a:r>
              <a:rPr lang="ru-RU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сағат</a:t>
            </a:r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)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1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198"/>
            <a:ext cx="3059832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Қорытынды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2518410" algn="l"/>
              </a:tabLst>
            </a:pPr>
            <a:r>
              <a:rPr lang="kk-KZ" sz="2400" dirty="0" smtClean="0">
                <a:effectLst/>
                <a:latin typeface="Times New Roman"/>
                <a:ea typeface="Calibri"/>
                <a:cs typeface="Times New Roman"/>
              </a:rPr>
              <a:t> Қазақ ұлттық аспаптарын креативті тану әдістері оқушылардың қызығушылығын арттырып, ұлттық мұраны жаңаша қырынан тануға мұмкінгдік береді.Практикалық қолдану арқылы білім алушылардың шығармашылық қабілеттері дамып, ұлттық мәдениетке деген құрметі нығаяды.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18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4401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</TotalTime>
  <Words>430</Words>
  <Application>Microsoft Office PowerPoint</Application>
  <PresentationFormat>Экран (4:3)</PresentationFormat>
  <Paragraphs>49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Бағдарламаның өзектілігі </vt:lpstr>
      <vt:lpstr>Бағдарламаның  жаңалығы</vt:lpstr>
      <vt:lpstr>Бағдарламаның ерекшеліктері </vt:lpstr>
      <vt:lpstr>Күтілетін нәтижелер </vt:lpstr>
      <vt:lpstr>Презентация PowerPoint</vt:lpstr>
      <vt:lpstr>Қорытынды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Шынар</dc:creator>
  <cp:lastModifiedBy>Шынар</cp:lastModifiedBy>
  <cp:revision>10</cp:revision>
  <dcterms:created xsi:type="dcterms:W3CDTF">2025-10-21T16:25:40Z</dcterms:created>
  <dcterms:modified xsi:type="dcterms:W3CDTF">2025-10-21T18:00:09Z</dcterms:modified>
</cp:coreProperties>
</file>