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7" r:id="rId2"/>
    <p:sldId id="264" r:id="rId3"/>
    <p:sldId id="276" r:id="rId4"/>
    <p:sldId id="267" r:id="rId5"/>
    <p:sldId id="288" r:id="rId6"/>
    <p:sldId id="289" r:id="rId7"/>
    <p:sldId id="290" r:id="rId8"/>
    <p:sldId id="29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43"/>
  </p:normalViewPr>
  <p:slideViewPr>
    <p:cSldViewPr>
      <p:cViewPr varScale="1">
        <p:scale>
          <a:sx n="50" d="100"/>
          <a:sy n="50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768E22D-842B-864C-AE90-61059293F4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07BA33-A5FE-D748-A8DD-3E0FC8BFD6C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39B0AD9-EC8F-1641-935F-EB608ACC9186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0FDEAB0F-BA3C-154E-95B9-2EF906B016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8416402E-C0C9-044E-AA21-90FB23414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ABA837-58E8-ED46-BC1D-155AF87A17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72E572-C100-5645-8DD8-791ED3C46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8707A1-D639-9F4F-BAD7-8F44249E6680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182333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>
            <a:extLst>
              <a:ext uri="{FF2B5EF4-FFF2-40B4-BE49-F238E27FC236}">
                <a16:creationId xmlns:a16="http://schemas.microsoft.com/office/drawing/2014/main" id="{48E45D13-39EE-0D42-9925-33CA13C237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>
            <a:extLst>
              <a:ext uri="{FF2B5EF4-FFF2-40B4-BE49-F238E27FC236}">
                <a16:creationId xmlns:a16="http://schemas.microsoft.com/office/drawing/2014/main" id="{B8D84EE8-E58B-C544-A398-FC51D6D128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/>
          </a:p>
        </p:txBody>
      </p:sp>
      <p:sp>
        <p:nvSpPr>
          <p:cNvPr id="13316" name="Номер слайда 3">
            <a:extLst>
              <a:ext uri="{FF2B5EF4-FFF2-40B4-BE49-F238E27FC236}">
                <a16:creationId xmlns:a16="http://schemas.microsoft.com/office/drawing/2014/main" id="{9D468C89-2549-9847-9915-FA2B6CA271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24D991-1185-3344-897B-FD3ADAF42E3E}" type="slidenum">
              <a:rPr lang="ru-RU" altLang="x-none"/>
              <a:pPr eaLnBrk="1" hangingPunct="1"/>
              <a:t>4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87488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3CA1A8-215E-6149-A832-F68E8AAE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78674-A153-3F4F-98B0-BEE126A4E235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F4188-36AE-FC40-9CAC-A93AA3AE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BF16B-EB46-9E41-982C-909DE216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E1CCC-EFD9-EF47-9253-90364231113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01230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72CAA-49C1-9B4F-AEBA-BC012699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DB12D-CB17-DD4A-ADE7-12D2B356AFA9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74884F-26AA-DB40-956C-D31103A6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7ABEE-FDF8-FE45-85B3-5854501D7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0F0C4-4BBF-6145-81A5-AF08757C19E9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32033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B1502B-5F46-9044-A8A0-AE68EF04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D477A-3305-B04D-B523-45B2D4C6B003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CEE14B-DC75-6A49-8017-EBBAF8D4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A63CA0-1669-E44B-8815-6D7617526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D6BBC-20FF-C44E-90C5-1743176BBAE2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85401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1E17F-6569-3E42-ADE6-8A802C11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C5CC6-7382-1546-AB5B-4F57F5475C6C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D43DB1-1BDF-1246-B025-C42B9A1B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4D0032-E3C9-2542-BC77-89893686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34932-8BD8-9F4C-B211-3B64D4BDD8F4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222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5C295F-E479-AE45-90F1-15C9D944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8AB36-B069-ED47-84BA-43B897002DFF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ABFD5E-2C90-F74F-A647-EF7248B1F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CC4FD-FDE7-D24A-AC0E-D57CD6B0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2DC07-34C8-1D44-8DDB-9CABE349D4D9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20217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62FD493-3601-9F4F-A720-BB767DB7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C9239-A2ED-7F45-9C17-85B5551E71F4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6298108-48A2-644B-9198-FBDA1569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ED4B377-E1FD-3B4E-B90C-4BEBE508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AADA4-FDE7-F240-9B69-F1677D2D99B6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68766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BF95A7BC-4916-B746-90E2-679EB388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5FB7-8983-C047-B97E-FBE54603D656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D519641-C6FF-6345-8253-3FE74B3B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5215E78-5BE9-454F-835A-57F2322F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FDDA5-7E54-A445-A443-2EB19328AA97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81243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8A21F221-9562-2549-9F1B-433E1431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39C3C-1908-D54D-8413-A52119E04510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442B18D0-402E-8549-B580-E90142F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AF0CC488-04DF-B442-9AF9-83B8D6A3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D300D-1DBD-A149-8AE0-F8E5C907F171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6025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979C797-2311-5044-A8C5-5D12CFA8F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D976-E0A9-6741-92CC-36908C14B897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F2C9B955-5FCD-AE4F-9C77-2F298E4F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86F2B85-1CFC-6948-AE2B-F9F9B48A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3EB84-40A9-AF4B-B07A-62AB03D94CAD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1686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0CB5A1B-132C-3E45-9D12-D71D00FA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AB240-37DA-234B-91DE-4D92DDF60110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C5043B9-4105-0E4A-98C9-37E06DA1B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DCA775A-6BE9-B44E-8785-BDD9AC84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99241-AFEA-8D47-AEF8-736D6E6883E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22975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06EE4AE-01B1-A94D-9E74-3C15DD32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91DD-05B2-7A49-B75D-7B20491D7D08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0C00DC2-CD8E-0246-A8BA-11091904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CD42365-5DF0-9B4E-B1C3-CEC59A6A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A0F5C-DDA5-6045-AD7A-92280C5E62DB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56457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2C0918DC-62DA-F547-9573-30C8694EEA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C55BE07C-9BB6-5344-9077-C8BD999C85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текста</a:t>
            </a:r>
          </a:p>
          <a:p>
            <a:pPr lvl="1"/>
            <a:r>
              <a:rPr lang="ru-RU" altLang="x-none"/>
              <a:t>Второй уровень</a:t>
            </a:r>
          </a:p>
          <a:p>
            <a:pPr lvl="2"/>
            <a:r>
              <a:rPr lang="ru-RU" altLang="x-none"/>
              <a:t>Третий уровень</a:t>
            </a:r>
          </a:p>
          <a:p>
            <a:pPr lvl="3"/>
            <a:r>
              <a:rPr lang="ru-RU" altLang="x-none"/>
              <a:t>Четвертый уровень</a:t>
            </a:r>
          </a:p>
          <a:p>
            <a:pPr lvl="4"/>
            <a:r>
              <a:rPr lang="ru-RU" altLang="x-none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7D2F2B-54A7-A349-86CD-0B0AF32F3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454037B-2ADB-2242-9B31-7B5D1C4A0DD4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74BD1-E2FA-8241-8996-FDB8055C4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76C4A6-DFC8-DB4E-9F02-19F8FE8DD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73EED2D-924F-AC43-96CF-49423DB9417D}" type="slidenum">
              <a:rPr lang="ru-RU" altLang="x-none"/>
              <a:pPr/>
              <a:t>‹#›</a:t>
            </a:fld>
            <a:endParaRPr lang="ru-R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8.jpe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3F7A09D-45CD-9441-B9B3-98CBC378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9" y="-3823495"/>
            <a:ext cx="8285738" cy="1204625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 облысы Шардара қаласы</a:t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Б.Соқпақбаев атындағы жалпы білім беретін мектебінің бастауыш сынып мұғалімі</a:t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Ескараева Сулухан Еркебаевна</a:t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авторлық бағдарлама тақырыбым:</a:t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“Бастауыш сыныпта заманауи әдіс-тәсілдерді пайдалану арқылы оқушының қабілетін арттыру”</a:t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F0BBF73E-1E76-5E49-BBE1-925F5D957CC5}"/>
              </a:ext>
            </a:extLst>
          </p:cNvPr>
          <p:cNvSpPr/>
          <p:nvPr/>
        </p:nvSpPr>
        <p:spPr>
          <a:xfrm>
            <a:off x="785786" y="428604"/>
            <a:ext cx="7715304" cy="43577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оқушыларына бастауыш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еркін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үйретіп, сөздік қорларын дамыту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мультфильмдерді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қолданудың тиімділігін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жіктеу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мультфильмдер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тілінің қорын байытудың негізгі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дістерін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көрсету.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дамыта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оқытудың негізгі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мақсаты-осы тілде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сөйлейтіндермен қарым-қатынас жасау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дағдыларын ширату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D3DB1632-323C-434C-A537-51FDBD1F9ABA}"/>
              </a:ext>
            </a:extLst>
          </p:cNvPr>
          <p:cNvSpPr/>
          <p:nvPr/>
        </p:nvSpPr>
        <p:spPr>
          <a:xfrm>
            <a:off x="468313" y="0"/>
            <a:ext cx="8032777" cy="6858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лемде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ртүрлі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дістерді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қолдана отырып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құрылуы мүмкін.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үйренудің ең көп таралған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дістерінің қатарына мұғаліммен бірге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оқу, ана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сөйлейтін адаммен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қарым-қатынас, мектептерде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ртүрлі курстарда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уелсіз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 сабақтарға қатысу жатады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Бірақ тағы бір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қызықты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онша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күрделі емес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бар-шынайы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көркем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мультфильмдер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сериалдарды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Көру барысында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картинаның режиссері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ойлаған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лемге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картинаны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дауыстайтын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актерлердің мағынасы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эмоцияларына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еніп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табиғи тілдік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ортаға кедергісіз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қосылады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 үшін тілді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байытудың ең қарапайым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қызықты түрі-мультфильмдерді көру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Көбінесе кішкентай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мультфильмдерді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көреді,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рдайым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сөздердің мағынасын түсінбейді, бірақ мазмұнын түсінеді.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20BCD1FC-9E7F-D148-8ABF-47E3C1BEB34D}"/>
              </a:ext>
            </a:extLst>
          </p:cNvPr>
          <p:cNvSpPr/>
          <p:nvPr/>
        </p:nvSpPr>
        <p:spPr>
          <a:xfrm>
            <a:off x="3929058" y="428604"/>
            <a:ext cx="4649715" cy="59293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3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70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70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70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A404B26-E744-CF49-B1BC-FB0999A789F1}"/>
              </a:ext>
            </a:extLst>
          </p:cNvPr>
          <p:cNvSpPr/>
          <p:nvPr/>
        </p:nvSpPr>
        <p:spPr>
          <a:xfrm>
            <a:off x="785786" y="785795"/>
            <a:ext cx="3714776" cy="123110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  </a:t>
            </a:r>
          </a:p>
          <a:p>
            <a:pPr algn="ctr">
              <a:defRPr/>
            </a:pP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124" name="Рисунок 5" descr="C:\Users\Маржан\Desktop\Жоба материалдары\photo.jpg">
            <a:extLst>
              <a:ext uri="{FF2B5EF4-FFF2-40B4-BE49-F238E27FC236}">
                <a16:creationId xmlns:a16="http://schemas.microsoft.com/office/drawing/2014/main" id="{A23D5D7B-AE81-B643-AD3A-44271ED8E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31369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43372" y="785794"/>
            <a:ext cx="4286280" cy="507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Күтілетін нәтижелер: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  тілін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үйренудегі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Cartoon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мультфильмдерінің рөлі айқындалады.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❖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Cartoon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бағдарламаларын қолданудың артықшылықтарын сипаттайды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❖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Cartoon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мультфильмдерінің таңдау критерийлерін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анықтайды.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❖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Cartoon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мультфильмдерімен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 істеу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дістерін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түсінеді.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 тіліндегі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анимациялық фильмдерді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қарай талдап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жіктеп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үйренеді.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172B2CBE-2CA2-6145-A176-C86D546EC07F}"/>
              </a:ext>
            </a:extLst>
          </p:cNvPr>
          <p:cNvSpPr/>
          <p:nvPr/>
        </p:nvSpPr>
        <p:spPr>
          <a:xfrm>
            <a:off x="857224" y="0"/>
            <a:ext cx="7715278" cy="40005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/>
              <a:t>                                                                                                                      </a:t>
            </a:r>
            <a:r>
              <a:rPr lang="ru-RU" sz="3200" dirty="0"/>
              <a:t>-                      </a:t>
            </a:r>
          </a:p>
          <a:p>
            <a:pPr>
              <a:defRPr/>
            </a:pPr>
            <a:r>
              <a:rPr lang="ru-RU" sz="3200" dirty="0"/>
              <a:t>                             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Мультфильмдерді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көру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Алдар Көсе Сиқырлы қасық (menkazak.ru) — Видео от Мен қазақпын | ВКонтакт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2895600" cy="1724027"/>
          </a:xfrm>
          <a:prstGeom prst="rect">
            <a:avLst/>
          </a:prstGeom>
          <a:noFill/>
        </p:spPr>
      </p:pic>
      <p:pic>
        <p:nvPicPr>
          <p:cNvPr id="6150" name="Picture 6" descr="Мақта қыз бен мысық - Ыбырай Алтынсарин - Ертегілер 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3214710" cy="1857389"/>
          </a:xfrm>
          <a:prstGeom prst="rect">
            <a:avLst/>
          </a:prstGeom>
          <a:noFill/>
        </p:spPr>
      </p:pic>
      <p:pic>
        <p:nvPicPr>
          <p:cNvPr id="6152" name="Picture 8" descr="Сказка &quot;Қарлығаш пен дәуіт&quot; | kaz-tili.k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857364"/>
            <a:ext cx="2736075" cy="17859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071934" y="2643182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Сұраққа жауап беру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4B837E7F-4EBE-3549-A00E-ACE3F08DF9FC}"/>
              </a:ext>
            </a:extLst>
          </p:cNvPr>
          <p:cNvSpPr/>
          <p:nvPr/>
        </p:nvSpPr>
        <p:spPr>
          <a:xfrm>
            <a:off x="857224" y="0"/>
            <a:ext cx="7929618" cy="45005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kk-KZ" dirty="0"/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1928802"/>
            <a:ext cx="2286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Мультфильм кейіпкерлерін бояу,сәйкестендіру сияқты қызықты тапсырмалар орындау.</a:t>
            </a:r>
            <a:endParaRPr lang="ru-RU" dirty="0"/>
          </a:p>
        </p:txBody>
      </p:sp>
      <p:pic>
        <p:nvPicPr>
          <p:cNvPr id="1026" name="Picture 2" descr="C:\Users\User\Desktop\WhatsApp Image 2025-03-27 at 23.01.4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85728"/>
            <a:ext cx="3143272" cy="1559335"/>
          </a:xfrm>
          <a:prstGeom prst="rect">
            <a:avLst/>
          </a:prstGeom>
          <a:noFill/>
        </p:spPr>
      </p:pic>
      <p:pic>
        <p:nvPicPr>
          <p:cNvPr id="1027" name="Picture 3" descr="C:\Users\User\Desktop\WhatsApp Image 2025-03-27 at 23.01.49 (1)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214942" y="357166"/>
            <a:ext cx="3017741" cy="2000265"/>
          </a:xfrm>
          <a:prstGeom prst="rect">
            <a:avLst/>
          </a:prstGeom>
          <a:noFill/>
        </p:spPr>
      </p:pic>
      <p:pic>
        <p:nvPicPr>
          <p:cNvPr id="1028" name="Picture 4" descr="C:\Users\User\Desktop\WhatsApp Image 2025-03-27 at 23.01.5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500306"/>
            <a:ext cx="3192557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ED96B180-B1FE-1F48-A62E-409ED1C1C1EA}"/>
              </a:ext>
            </a:extLst>
          </p:cNvPr>
          <p:cNvSpPr/>
          <p:nvPr/>
        </p:nvSpPr>
        <p:spPr>
          <a:xfrm>
            <a:off x="395288" y="357166"/>
            <a:ext cx="7891488" cy="38576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Мультфильмдердегі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ндерді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оңай есте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сақтайды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қуана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айтады.Осылайша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мен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мультфильмдерді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көру арқылы бастауыш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үйрену тиімді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қорытындыға келдім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Ж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де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сөздік қорды дамытудағы бірден-бір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таптырмас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A1FED9-8240-4840-9EA4-34C60CD74F86}"/>
              </a:ext>
            </a:extLst>
          </p:cNvPr>
          <p:cNvSpPr/>
          <p:nvPr/>
        </p:nvSpPr>
        <p:spPr>
          <a:xfrm>
            <a:off x="375631" y="1700808"/>
            <a:ext cx="839273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  <a:r>
              <a:rPr lang="ru-RU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300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Түркістан облысы Шардара қаласы Б.Соқпақбаев атындағы жалпы білім беретін мектебінің бастауыш сынып мұғалімі Ескараева Сулухан Еркебаевна авторлық бағдарлама тақырыбым: “Бастауыш сыныпта заманауи әдіс-тәсілдерді пайдалану арқылы оқушының қабілетін арттыру”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Соцпедагог</dc:creator>
  <cp:lastModifiedBy>Сулухан Ескараева</cp:lastModifiedBy>
  <cp:revision>54</cp:revision>
  <dcterms:created xsi:type="dcterms:W3CDTF">2015-01-27T04:44:48Z</dcterms:created>
  <dcterms:modified xsi:type="dcterms:W3CDTF">2025-03-27T18:15:36Z</dcterms:modified>
</cp:coreProperties>
</file>