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0" r:id="rId11"/>
    <p:sldId id="261" r:id="rId12"/>
    <p:sldId id="262" r:id="rId13"/>
    <p:sldId id="263" r:id="rId14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677" y="-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-47" y="4959399"/>
            <a:ext cx="18288000" cy="368300"/>
          </a:xfrm>
          <a:custGeom>
            <a:avLst/>
            <a:gdLst/>
            <a:ahLst/>
            <a:cxnLst/>
            <a:rect l="l" t="t" r="r" b="b"/>
            <a:pathLst>
              <a:path w="18288000" h="368300">
                <a:moveTo>
                  <a:pt x="0" y="368300"/>
                </a:moveTo>
                <a:lnTo>
                  <a:pt x="0" y="0"/>
                </a:lnTo>
                <a:lnTo>
                  <a:pt x="18287998" y="0"/>
                </a:lnTo>
                <a:lnTo>
                  <a:pt x="18287998" y="368300"/>
                </a:lnTo>
                <a:lnTo>
                  <a:pt x="0" y="368300"/>
                </a:lnTo>
                <a:close/>
              </a:path>
            </a:pathLst>
          </a:custGeom>
          <a:solidFill>
            <a:srgbClr val="583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6020" y="1008716"/>
            <a:ext cx="5213985" cy="1156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3086100" cy="10287000"/>
          </a:xfrm>
          <a:custGeom>
            <a:avLst/>
            <a:gdLst/>
            <a:ahLst/>
            <a:cxnLst/>
            <a:rect l="l" t="t" r="r" b="b"/>
            <a:pathLst>
              <a:path w="3086100" h="10287000">
                <a:moveTo>
                  <a:pt x="30860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3086099" y="0"/>
                </a:lnTo>
                <a:lnTo>
                  <a:pt x="3086099" y="10286999"/>
                </a:lnTo>
                <a:close/>
              </a:path>
            </a:pathLst>
          </a:custGeom>
          <a:solidFill>
            <a:srgbClr val="583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6984" y="575009"/>
            <a:ext cx="6559649" cy="16256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5621" y="3936772"/>
            <a:ext cx="9732010" cy="5104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95"/>
              </a:spcBef>
              <a:tabLst>
                <a:tab pos="9718040" algn="l"/>
              </a:tabLst>
            </a:pPr>
            <a:r>
              <a:rPr sz="9550" u="sng" spc="-869" dirty="0">
                <a:solidFill>
                  <a:srgbClr val="583C8F"/>
                </a:solidFill>
                <a:uFill>
                  <a:solidFill>
                    <a:srgbClr val="000000"/>
                  </a:solidFill>
                </a:uFill>
                <a:latin typeface="Roboto Bk"/>
                <a:cs typeface="Roboto Bk"/>
              </a:rPr>
              <a:t>КОМПЬЮТЕРЛІК</a:t>
            </a:r>
            <a:r>
              <a:rPr sz="9550" u="sng" dirty="0">
                <a:solidFill>
                  <a:srgbClr val="583C8F"/>
                </a:solidFill>
                <a:uFill>
                  <a:solidFill>
                    <a:srgbClr val="000000"/>
                  </a:solidFill>
                </a:uFill>
                <a:latin typeface="Roboto Bk"/>
                <a:cs typeface="Roboto Bk"/>
              </a:rPr>
              <a:t>	</a:t>
            </a:r>
            <a:r>
              <a:rPr sz="9550" dirty="0">
                <a:solidFill>
                  <a:srgbClr val="583C8F"/>
                </a:solidFill>
                <a:latin typeface="Roboto Bk"/>
                <a:cs typeface="Roboto Bk"/>
              </a:rPr>
              <a:t> </a:t>
            </a:r>
            <a:r>
              <a:rPr sz="9550" spc="-730" dirty="0">
                <a:solidFill>
                  <a:srgbClr val="583C8F"/>
                </a:solidFill>
                <a:latin typeface="Roboto Bk"/>
                <a:cs typeface="Roboto Bk"/>
              </a:rPr>
              <a:t>САУАТТЫЛЫҚ </a:t>
            </a:r>
            <a:r>
              <a:rPr sz="9550" spc="-775" dirty="0">
                <a:solidFill>
                  <a:srgbClr val="583C8F"/>
                </a:solidFill>
                <a:latin typeface="Roboto Bk"/>
                <a:cs typeface="Roboto Bk"/>
              </a:rPr>
              <a:t>ҮЙІРМЕСІ</a:t>
            </a:r>
            <a:endParaRPr sz="9550">
              <a:latin typeface="Roboto Bk"/>
              <a:cs typeface="Roboto Bk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43623" y="4309467"/>
            <a:ext cx="179131" cy="1790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743623" y="3874618"/>
            <a:ext cx="179131" cy="1790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300982" y="3874618"/>
            <a:ext cx="179130" cy="17902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743623" y="3439768"/>
            <a:ext cx="179131" cy="1790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300982" y="3439768"/>
            <a:ext cx="179130" cy="17902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858812" y="3439768"/>
            <a:ext cx="179130" cy="17902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43623" y="3004918"/>
            <a:ext cx="179131" cy="17902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00982" y="3004918"/>
            <a:ext cx="179130" cy="17902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858812" y="3004918"/>
            <a:ext cx="179130" cy="17902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16173" y="3004918"/>
            <a:ext cx="179130" cy="17902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43623" y="2570069"/>
            <a:ext cx="179131" cy="17902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00982" y="2570069"/>
            <a:ext cx="179130" cy="17902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858812" y="2570069"/>
            <a:ext cx="179130" cy="17902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16173" y="2570069"/>
            <a:ext cx="179130" cy="17902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743623" y="2135691"/>
            <a:ext cx="179131" cy="17902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531" y="2570069"/>
            <a:ext cx="179130" cy="17902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300982" y="2135691"/>
            <a:ext cx="179130" cy="17902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858812" y="2135691"/>
            <a:ext cx="179130" cy="179027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416173" y="2135691"/>
            <a:ext cx="179130" cy="17902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973531" y="2135691"/>
            <a:ext cx="179130" cy="179027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531362" y="2135691"/>
            <a:ext cx="179130" cy="17902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743623" y="1700841"/>
            <a:ext cx="179131" cy="17902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300982" y="1700841"/>
            <a:ext cx="179130" cy="17902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858812" y="1700841"/>
            <a:ext cx="179130" cy="17902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416173" y="1700841"/>
            <a:ext cx="179130" cy="179027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973531" y="1700841"/>
            <a:ext cx="179130" cy="179027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088722" y="1700841"/>
            <a:ext cx="179131" cy="179027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531362" y="1700841"/>
            <a:ext cx="179130" cy="179027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00982" y="1265992"/>
            <a:ext cx="179130" cy="179027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43623" y="1265992"/>
            <a:ext cx="179131" cy="179027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858812" y="1265992"/>
            <a:ext cx="179130" cy="179027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16173" y="1265992"/>
            <a:ext cx="179130" cy="179027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531" y="1265992"/>
            <a:ext cx="179130" cy="179027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31362" y="1265992"/>
            <a:ext cx="179130" cy="179027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88722" y="1265992"/>
            <a:ext cx="179131" cy="179027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46081" y="1265992"/>
            <a:ext cx="179130" cy="179027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743623" y="831142"/>
            <a:ext cx="179131" cy="179027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300982" y="831142"/>
            <a:ext cx="179130" cy="179027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858812" y="831142"/>
            <a:ext cx="179130" cy="179027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416173" y="831142"/>
            <a:ext cx="179130" cy="179027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973531" y="831142"/>
            <a:ext cx="179130" cy="179027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531362" y="831142"/>
            <a:ext cx="179130" cy="179027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088722" y="831142"/>
            <a:ext cx="179131" cy="179027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4646081" y="831142"/>
            <a:ext cx="179130" cy="179027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4203911" y="831142"/>
            <a:ext cx="179130" cy="179027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743623" y="396293"/>
            <a:ext cx="179131" cy="179027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300982" y="396293"/>
            <a:ext cx="179130" cy="179027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858812" y="396293"/>
            <a:ext cx="179130" cy="179027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416173" y="396293"/>
            <a:ext cx="179130" cy="179027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973531" y="396293"/>
            <a:ext cx="179130" cy="179027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531362" y="396293"/>
            <a:ext cx="179130" cy="179027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088722" y="396293"/>
            <a:ext cx="179131" cy="179027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4646081" y="396293"/>
            <a:ext cx="179130" cy="179027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4203911" y="396293"/>
            <a:ext cx="179130" cy="179027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3761271" y="396293"/>
            <a:ext cx="179130" cy="1790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47" y="4959399"/>
            <a:ext cx="18288000" cy="368300"/>
          </a:xfrm>
          <a:custGeom>
            <a:avLst/>
            <a:gdLst/>
            <a:ahLst/>
            <a:cxnLst/>
            <a:rect l="l" t="t" r="r" b="b"/>
            <a:pathLst>
              <a:path w="18288000" h="368300">
                <a:moveTo>
                  <a:pt x="0" y="368300"/>
                </a:moveTo>
                <a:lnTo>
                  <a:pt x="0" y="0"/>
                </a:lnTo>
                <a:lnTo>
                  <a:pt x="18287998" y="0"/>
                </a:lnTo>
                <a:lnTo>
                  <a:pt x="18287998" y="368300"/>
                </a:lnTo>
                <a:lnTo>
                  <a:pt x="0" y="368300"/>
                </a:lnTo>
                <a:close/>
              </a:path>
            </a:pathLst>
          </a:custGeom>
          <a:solidFill>
            <a:srgbClr val="583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732794"/>
            <a:ext cx="4450715" cy="578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МАТЕМАТИКАЛЫҚ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1901" y="111671"/>
            <a:ext cx="8178815" cy="46001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" y="5889625"/>
            <a:ext cx="7282381" cy="409593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7063606" y="6901228"/>
            <a:ext cx="389255" cy="1562100"/>
          </a:xfrm>
          <a:custGeom>
            <a:avLst/>
            <a:gdLst/>
            <a:ahLst/>
            <a:cxnLst/>
            <a:rect l="l" t="t" r="r" b="b"/>
            <a:pathLst>
              <a:path w="389255" h="1562100">
                <a:moveTo>
                  <a:pt x="194596" y="390524"/>
                </a:moveTo>
                <a:lnTo>
                  <a:pt x="149963" y="385370"/>
                </a:lnTo>
                <a:lnTo>
                  <a:pt x="108999" y="370685"/>
                </a:lnTo>
                <a:lnTo>
                  <a:pt x="72868" y="347641"/>
                </a:lnTo>
                <a:lnTo>
                  <a:pt x="42737" y="317406"/>
                </a:lnTo>
                <a:lnTo>
                  <a:pt x="19771" y="281152"/>
                </a:lnTo>
                <a:lnTo>
                  <a:pt x="5137" y="240047"/>
                </a:lnTo>
                <a:lnTo>
                  <a:pt x="0" y="195262"/>
                </a:lnTo>
                <a:lnTo>
                  <a:pt x="5137" y="150477"/>
                </a:lnTo>
                <a:lnTo>
                  <a:pt x="19771" y="109372"/>
                </a:lnTo>
                <a:lnTo>
                  <a:pt x="42737" y="73118"/>
                </a:lnTo>
                <a:lnTo>
                  <a:pt x="72868" y="42883"/>
                </a:lnTo>
                <a:lnTo>
                  <a:pt x="108999" y="19839"/>
                </a:lnTo>
                <a:lnTo>
                  <a:pt x="149963" y="5154"/>
                </a:lnTo>
                <a:lnTo>
                  <a:pt x="194596" y="0"/>
                </a:lnTo>
                <a:lnTo>
                  <a:pt x="239228" y="5154"/>
                </a:lnTo>
                <a:lnTo>
                  <a:pt x="280193" y="19839"/>
                </a:lnTo>
                <a:lnTo>
                  <a:pt x="316323" y="42883"/>
                </a:lnTo>
                <a:lnTo>
                  <a:pt x="346455" y="73118"/>
                </a:lnTo>
                <a:lnTo>
                  <a:pt x="369420" y="109372"/>
                </a:lnTo>
                <a:lnTo>
                  <a:pt x="384055" y="150477"/>
                </a:lnTo>
                <a:lnTo>
                  <a:pt x="389192" y="195262"/>
                </a:lnTo>
                <a:lnTo>
                  <a:pt x="384055" y="240047"/>
                </a:lnTo>
                <a:lnTo>
                  <a:pt x="369420" y="281152"/>
                </a:lnTo>
                <a:lnTo>
                  <a:pt x="346455" y="317406"/>
                </a:lnTo>
                <a:lnTo>
                  <a:pt x="316323" y="347641"/>
                </a:lnTo>
                <a:lnTo>
                  <a:pt x="280193" y="370685"/>
                </a:lnTo>
                <a:lnTo>
                  <a:pt x="239228" y="385370"/>
                </a:lnTo>
                <a:lnTo>
                  <a:pt x="194596" y="390524"/>
                </a:lnTo>
                <a:close/>
              </a:path>
              <a:path w="389255" h="1562100">
                <a:moveTo>
                  <a:pt x="194596" y="976312"/>
                </a:moveTo>
                <a:lnTo>
                  <a:pt x="149963" y="971157"/>
                </a:lnTo>
                <a:lnTo>
                  <a:pt x="108999" y="956473"/>
                </a:lnTo>
                <a:lnTo>
                  <a:pt x="72868" y="933428"/>
                </a:lnTo>
                <a:lnTo>
                  <a:pt x="42737" y="903194"/>
                </a:lnTo>
                <a:lnTo>
                  <a:pt x="19771" y="866939"/>
                </a:lnTo>
                <a:lnTo>
                  <a:pt x="5137" y="825835"/>
                </a:lnTo>
                <a:lnTo>
                  <a:pt x="0" y="781049"/>
                </a:lnTo>
                <a:lnTo>
                  <a:pt x="5137" y="736264"/>
                </a:lnTo>
                <a:lnTo>
                  <a:pt x="19771" y="695160"/>
                </a:lnTo>
                <a:lnTo>
                  <a:pt x="42737" y="658905"/>
                </a:lnTo>
                <a:lnTo>
                  <a:pt x="72868" y="628671"/>
                </a:lnTo>
                <a:lnTo>
                  <a:pt x="108999" y="605626"/>
                </a:lnTo>
                <a:lnTo>
                  <a:pt x="149963" y="590942"/>
                </a:lnTo>
                <a:lnTo>
                  <a:pt x="194596" y="585787"/>
                </a:lnTo>
                <a:lnTo>
                  <a:pt x="239228" y="590942"/>
                </a:lnTo>
                <a:lnTo>
                  <a:pt x="280193" y="605626"/>
                </a:lnTo>
                <a:lnTo>
                  <a:pt x="316323" y="628671"/>
                </a:lnTo>
                <a:lnTo>
                  <a:pt x="346455" y="658905"/>
                </a:lnTo>
                <a:lnTo>
                  <a:pt x="369420" y="695160"/>
                </a:lnTo>
                <a:lnTo>
                  <a:pt x="384055" y="736264"/>
                </a:lnTo>
                <a:lnTo>
                  <a:pt x="389192" y="781049"/>
                </a:lnTo>
                <a:lnTo>
                  <a:pt x="384055" y="825835"/>
                </a:lnTo>
                <a:lnTo>
                  <a:pt x="369420" y="866939"/>
                </a:lnTo>
                <a:lnTo>
                  <a:pt x="346455" y="903194"/>
                </a:lnTo>
                <a:lnTo>
                  <a:pt x="316323" y="933428"/>
                </a:lnTo>
                <a:lnTo>
                  <a:pt x="280193" y="956473"/>
                </a:lnTo>
                <a:lnTo>
                  <a:pt x="239228" y="971157"/>
                </a:lnTo>
                <a:lnTo>
                  <a:pt x="194596" y="976312"/>
                </a:lnTo>
                <a:close/>
              </a:path>
              <a:path w="389255" h="1562100">
                <a:moveTo>
                  <a:pt x="194596" y="1562099"/>
                </a:moveTo>
                <a:lnTo>
                  <a:pt x="149963" y="1556945"/>
                </a:lnTo>
                <a:lnTo>
                  <a:pt x="108999" y="1542260"/>
                </a:lnTo>
                <a:lnTo>
                  <a:pt x="72868" y="1519216"/>
                </a:lnTo>
                <a:lnTo>
                  <a:pt x="42737" y="1488981"/>
                </a:lnTo>
                <a:lnTo>
                  <a:pt x="19771" y="1452727"/>
                </a:lnTo>
                <a:lnTo>
                  <a:pt x="5137" y="1411622"/>
                </a:lnTo>
                <a:lnTo>
                  <a:pt x="0" y="1366837"/>
                </a:lnTo>
                <a:lnTo>
                  <a:pt x="5137" y="1322052"/>
                </a:lnTo>
                <a:lnTo>
                  <a:pt x="19771" y="1280947"/>
                </a:lnTo>
                <a:lnTo>
                  <a:pt x="42737" y="1244693"/>
                </a:lnTo>
                <a:lnTo>
                  <a:pt x="72868" y="1214458"/>
                </a:lnTo>
                <a:lnTo>
                  <a:pt x="108999" y="1191414"/>
                </a:lnTo>
                <a:lnTo>
                  <a:pt x="149963" y="1176729"/>
                </a:lnTo>
                <a:lnTo>
                  <a:pt x="194596" y="1171574"/>
                </a:lnTo>
                <a:lnTo>
                  <a:pt x="239228" y="1176729"/>
                </a:lnTo>
                <a:lnTo>
                  <a:pt x="280193" y="1191414"/>
                </a:lnTo>
                <a:lnTo>
                  <a:pt x="316323" y="1214458"/>
                </a:lnTo>
                <a:lnTo>
                  <a:pt x="346455" y="1244693"/>
                </a:lnTo>
                <a:lnTo>
                  <a:pt x="369420" y="1280947"/>
                </a:lnTo>
                <a:lnTo>
                  <a:pt x="384055" y="1322052"/>
                </a:lnTo>
                <a:lnTo>
                  <a:pt x="389192" y="1366837"/>
                </a:lnTo>
                <a:lnTo>
                  <a:pt x="384055" y="1411622"/>
                </a:lnTo>
                <a:lnTo>
                  <a:pt x="369420" y="1452727"/>
                </a:lnTo>
                <a:lnTo>
                  <a:pt x="346455" y="1488981"/>
                </a:lnTo>
                <a:lnTo>
                  <a:pt x="316323" y="1519216"/>
                </a:lnTo>
                <a:lnTo>
                  <a:pt x="280193" y="1542260"/>
                </a:lnTo>
                <a:lnTo>
                  <a:pt x="239228" y="1556945"/>
                </a:lnTo>
                <a:lnTo>
                  <a:pt x="194596" y="1562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69398" y="1704769"/>
            <a:ext cx="389255" cy="1562100"/>
          </a:xfrm>
          <a:custGeom>
            <a:avLst/>
            <a:gdLst/>
            <a:ahLst/>
            <a:cxnLst/>
            <a:rect l="l" t="t" r="r" b="b"/>
            <a:pathLst>
              <a:path w="389254" h="1562100">
                <a:moveTo>
                  <a:pt x="194596" y="390524"/>
                </a:moveTo>
                <a:lnTo>
                  <a:pt x="149963" y="385370"/>
                </a:lnTo>
                <a:lnTo>
                  <a:pt x="108999" y="370685"/>
                </a:lnTo>
                <a:lnTo>
                  <a:pt x="72868" y="347641"/>
                </a:lnTo>
                <a:lnTo>
                  <a:pt x="42737" y="317406"/>
                </a:lnTo>
                <a:lnTo>
                  <a:pt x="19771" y="281152"/>
                </a:lnTo>
                <a:lnTo>
                  <a:pt x="5137" y="240047"/>
                </a:lnTo>
                <a:lnTo>
                  <a:pt x="0" y="195262"/>
                </a:lnTo>
                <a:lnTo>
                  <a:pt x="5137" y="150477"/>
                </a:lnTo>
                <a:lnTo>
                  <a:pt x="19771" y="109372"/>
                </a:lnTo>
                <a:lnTo>
                  <a:pt x="42737" y="73118"/>
                </a:lnTo>
                <a:lnTo>
                  <a:pt x="72868" y="42883"/>
                </a:lnTo>
                <a:lnTo>
                  <a:pt x="108999" y="19839"/>
                </a:lnTo>
                <a:lnTo>
                  <a:pt x="149963" y="5154"/>
                </a:lnTo>
                <a:lnTo>
                  <a:pt x="194596" y="0"/>
                </a:lnTo>
                <a:lnTo>
                  <a:pt x="239228" y="5154"/>
                </a:lnTo>
                <a:lnTo>
                  <a:pt x="280193" y="19839"/>
                </a:lnTo>
                <a:lnTo>
                  <a:pt x="316323" y="42883"/>
                </a:lnTo>
                <a:lnTo>
                  <a:pt x="346455" y="73118"/>
                </a:lnTo>
                <a:lnTo>
                  <a:pt x="369420" y="109372"/>
                </a:lnTo>
                <a:lnTo>
                  <a:pt x="384055" y="150477"/>
                </a:lnTo>
                <a:lnTo>
                  <a:pt x="389192" y="195262"/>
                </a:lnTo>
                <a:lnTo>
                  <a:pt x="384055" y="240047"/>
                </a:lnTo>
                <a:lnTo>
                  <a:pt x="369420" y="281152"/>
                </a:lnTo>
                <a:lnTo>
                  <a:pt x="346455" y="317406"/>
                </a:lnTo>
                <a:lnTo>
                  <a:pt x="316323" y="347641"/>
                </a:lnTo>
                <a:lnTo>
                  <a:pt x="280193" y="370685"/>
                </a:lnTo>
                <a:lnTo>
                  <a:pt x="239228" y="385370"/>
                </a:lnTo>
                <a:lnTo>
                  <a:pt x="194596" y="390524"/>
                </a:lnTo>
                <a:close/>
              </a:path>
              <a:path w="389254" h="1562100">
                <a:moveTo>
                  <a:pt x="194596" y="976312"/>
                </a:moveTo>
                <a:lnTo>
                  <a:pt x="149963" y="971157"/>
                </a:lnTo>
                <a:lnTo>
                  <a:pt x="108999" y="956473"/>
                </a:lnTo>
                <a:lnTo>
                  <a:pt x="72868" y="933428"/>
                </a:lnTo>
                <a:lnTo>
                  <a:pt x="42737" y="903194"/>
                </a:lnTo>
                <a:lnTo>
                  <a:pt x="19771" y="866939"/>
                </a:lnTo>
                <a:lnTo>
                  <a:pt x="5137" y="825835"/>
                </a:lnTo>
                <a:lnTo>
                  <a:pt x="0" y="781049"/>
                </a:lnTo>
                <a:lnTo>
                  <a:pt x="5137" y="736264"/>
                </a:lnTo>
                <a:lnTo>
                  <a:pt x="19771" y="695160"/>
                </a:lnTo>
                <a:lnTo>
                  <a:pt x="42737" y="658905"/>
                </a:lnTo>
                <a:lnTo>
                  <a:pt x="72868" y="628671"/>
                </a:lnTo>
                <a:lnTo>
                  <a:pt x="108999" y="605626"/>
                </a:lnTo>
                <a:lnTo>
                  <a:pt x="149963" y="590942"/>
                </a:lnTo>
                <a:lnTo>
                  <a:pt x="194596" y="585787"/>
                </a:lnTo>
                <a:lnTo>
                  <a:pt x="239228" y="590942"/>
                </a:lnTo>
                <a:lnTo>
                  <a:pt x="280193" y="605626"/>
                </a:lnTo>
                <a:lnTo>
                  <a:pt x="316323" y="628671"/>
                </a:lnTo>
                <a:lnTo>
                  <a:pt x="346455" y="658905"/>
                </a:lnTo>
                <a:lnTo>
                  <a:pt x="369420" y="695160"/>
                </a:lnTo>
                <a:lnTo>
                  <a:pt x="384055" y="736264"/>
                </a:lnTo>
                <a:lnTo>
                  <a:pt x="389192" y="781049"/>
                </a:lnTo>
                <a:lnTo>
                  <a:pt x="384055" y="825835"/>
                </a:lnTo>
                <a:lnTo>
                  <a:pt x="369420" y="866939"/>
                </a:lnTo>
                <a:lnTo>
                  <a:pt x="346455" y="903194"/>
                </a:lnTo>
                <a:lnTo>
                  <a:pt x="316323" y="933428"/>
                </a:lnTo>
                <a:lnTo>
                  <a:pt x="280193" y="956473"/>
                </a:lnTo>
                <a:lnTo>
                  <a:pt x="239228" y="971157"/>
                </a:lnTo>
                <a:lnTo>
                  <a:pt x="194596" y="976312"/>
                </a:lnTo>
                <a:close/>
              </a:path>
              <a:path w="389254" h="1562100">
                <a:moveTo>
                  <a:pt x="194596" y="1562099"/>
                </a:moveTo>
                <a:lnTo>
                  <a:pt x="149963" y="1556945"/>
                </a:lnTo>
                <a:lnTo>
                  <a:pt x="108999" y="1542260"/>
                </a:lnTo>
                <a:lnTo>
                  <a:pt x="72868" y="1519216"/>
                </a:lnTo>
                <a:lnTo>
                  <a:pt x="42737" y="1488981"/>
                </a:lnTo>
                <a:lnTo>
                  <a:pt x="19771" y="1452727"/>
                </a:lnTo>
                <a:lnTo>
                  <a:pt x="5137" y="1411622"/>
                </a:lnTo>
                <a:lnTo>
                  <a:pt x="0" y="1366837"/>
                </a:lnTo>
                <a:lnTo>
                  <a:pt x="5137" y="1322052"/>
                </a:lnTo>
                <a:lnTo>
                  <a:pt x="19771" y="1280947"/>
                </a:lnTo>
                <a:lnTo>
                  <a:pt x="42737" y="1244693"/>
                </a:lnTo>
                <a:lnTo>
                  <a:pt x="72868" y="1214458"/>
                </a:lnTo>
                <a:lnTo>
                  <a:pt x="108999" y="1191414"/>
                </a:lnTo>
                <a:lnTo>
                  <a:pt x="149963" y="1176729"/>
                </a:lnTo>
                <a:lnTo>
                  <a:pt x="194596" y="1171574"/>
                </a:lnTo>
                <a:lnTo>
                  <a:pt x="239228" y="1176729"/>
                </a:lnTo>
                <a:lnTo>
                  <a:pt x="280193" y="1191414"/>
                </a:lnTo>
                <a:lnTo>
                  <a:pt x="316323" y="1214458"/>
                </a:lnTo>
                <a:lnTo>
                  <a:pt x="346455" y="1244693"/>
                </a:lnTo>
                <a:lnTo>
                  <a:pt x="369420" y="1280947"/>
                </a:lnTo>
                <a:lnTo>
                  <a:pt x="384055" y="1322052"/>
                </a:lnTo>
                <a:lnTo>
                  <a:pt x="389192" y="1366837"/>
                </a:lnTo>
                <a:lnTo>
                  <a:pt x="384055" y="1411622"/>
                </a:lnTo>
                <a:lnTo>
                  <a:pt x="369420" y="1452727"/>
                </a:lnTo>
                <a:lnTo>
                  <a:pt x="346455" y="1488981"/>
                </a:lnTo>
                <a:lnTo>
                  <a:pt x="316323" y="1519216"/>
                </a:lnTo>
                <a:lnTo>
                  <a:pt x="280193" y="1542260"/>
                </a:lnTo>
                <a:lnTo>
                  <a:pt x="239228" y="1556945"/>
                </a:lnTo>
                <a:lnTo>
                  <a:pt x="194596" y="1562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08423" y="5889625"/>
            <a:ext cx="7058024" cy="383857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42040" y="1484571"/>
            <a:ext cx="5746115" cy="332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>
              <a:lnSpc>
                <a:spcPct val="100000"/>
              </a:lnSpc>
              <a:spcBef>
                <a:spcPts val="95"/>
              </a:spcBef>
            </a:pPr>
            <a:r>
              <a:rPr sz="4300" u="heavy" spc="-10" dirty="0">
                <a:solidFill>
                  <a:srgbClr val="583C8F"/>
                </a:solidFill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ОЙЫНДАР</a:t>
            </a:r>
            <a:endParaRPr sz="4300">
              <a:latin typeface="Microsoft Sans Serif"/>
              <a:cs typeface="Microsoft Sans Serif"/>
            </a:endParaRPr>
          </a:p>
          <a:p>
            <a:pPr marL="12700" marR="5080">
              <a:lnSpc>
                <a:spcPct val="114399"/>
              </a:lnSpc>
              <a:spcBef>
                <a:spcPts val="1490"/>
              </a:spcBef>
            </a:pPr>
            <a:r>
              <a:rPr sz="2350" spc="45" dirty="0">
                <a:latin typeface="Microsoft Sans Serif"/>
                <a:cs typeface="Microsoft Sans Serif"/>
              </a:rPr>
              <a:t>Мектепалды</a:t>
            </a:r>
            <a:r>
              <a:rPr sz="2350" spc="165" dirty="0">
                <a:latin typeface="Microsoft Sans Serif"/>
                <a:cs typeface="Microsoft Sans Serif"/>
              </a:rPr>
              <a:t> </a:t>
            </a:r>
            <a:r>
              <a:rPr sz="2350" dirty="0">
                <a:latin typeface="Microsoft Sans Serif"/>
                <a:cs typeface="Microsoft Sans Serif"/>
              </a:rPr>
              <a:t>даярлық</a:t>
            </a:r>
            <a:r>
              <a:rPr sz="2350" spc="165" dirty="0">
                <a:latin typeface="Microsoft Sans Serif"/>
                <a:cs typeface="Microsoft Sans Serif"/>
              </a:rPr>
              <a:t> </a:t>
            </a:r>
            <a:r>
              <a:rPr sz="2350" spc="65" dirty="0">
                <a:latin typeface="Microsoft Sans Serif"/>
                <a:cs typeface="Microsoft Sans Serif"/>
              </a:rPr>
              <a:t>топтарына </a:t>
            </a:r>
            <a:r>
              <a:rPr sz="2350" spc="70" dirty="0">
                <a:latin typeface="Microsoft Sans Serif"/>
                <a:cs typeface="Microsoft Sans Serif"/>
              </a:rPr>
              <a:t>арналған</a:t>
            </a:r>
            <a:r>
              <a:rPr sz="2350" spc="210" dirty="0">
                <a:latin typeface="Microsoft Sans Serif"/>
                <a:cs typeface="Microsoft Sans Serif"/>
              </a:rPr>
              <a:t> </a:t>
            </a:r>
            <a:r>
              <a:rPr sz="2350" dirty="0">
                <a:latin typeface="Microsoft Sans Serif"/>
                <a:cs typeface="Microsoft Sans Serif"/>
              </a:rPr>
              <a:t>математикалық</a:t>
            </a:r>
            <a:r>
              <a:rPr sz="2350" spc="220" dirty="0">
                <a:latin typeface="Microsoft Sans Serif"/>
                <a:cs typeface="Microsoft Sans Serif"/>
              </a:rPr>
              <a:t> </a:t>
            </a:r>
            <a:r>
              <a:rPr sz="2350" dirty="0">
                <a:latin typeface="Microsoft Sans Serif"/>
                <a:cs typeface="Microsoft Sans Serif"/>
              </a:rPr>
              <a:t>есеп</a:t>
            </a:r>
            <a:r>
              <a:rPr sz="2350" spc="220" dirty="0">
                <a:latin typeface="Microsoft Sans Serif"/>
                <a:cs typeface="Microsoft Sans Serif"/>
              </a:rPr>
              <a:t> </a:t>
            </a:r>
            <a:r>
              <a:rPr sz="2350" spc="85" dirty="0">
                <a:latin typeface="Microsoft Sans Serif"/>
                <a:cs typeface="Microsoft Sans Serif"/>
              </a:rPr>
              <a:t>шығару </a:t>
            </a:r>
            <a:r>
              <a:rPr sz="2350" spc="45" dirty="0">
                <a:latin typeface="Microsoft Sans Serif"/>
                <a:cs typeface="Microsoft Sans Serif"/>
              </a:rPr>
              <a:t>ойындары</a:t>
            </a:r>
            <a:r>
              <a:rPr sz="2350" i="1" spc="45" dirty="0">
                <a:latin typeface="Trebuchet MS"/>
                <a:cs typeface="Trebuchet MS"/>
              </a:rPr>
              <a:t>.</a:t>
            </a:r>
            <a:r>
              <a:rPr sz="2350" spc="45" dirty="0">
                <a:latin typeface="Microsoft Sans Serif"/>
                <a:cs typeface="Microsoft Sans Serif"/>
              </a:rPr>
              <a:t>Көңıл</a:t>
            </a:r>
            <a:r>
              <a:rPr sz="2350" spc="20" dirty="0">
                <a:latin typeface="Microsoft Sans Serif"/>
                <a:cs typeface="Microsoft Sans Serif"/>
              </a:rPr>
              <a:t> </a:t>
            </a:r>
            <a:r>
              <a:rPr sz="2350" spc="50" dirty="0">
                <a:latin typeface="Microsoft Sans Serif"/>
                <a:cs typeface="Microsoft Sans Serif"/>
              </a:rPr>
              <a:t>көтеру</a:t>
            </a:r>
            <a:r>
              <a:rPr sz="2350" spc="25" dirty="0">
                <a:latin typeface="Microsoft Sans Serif"/>
                <a:cs typeface="Microsoft Sans Serif"/>
              </a:rPr>
              <a:t> </a:t>
            </a:r>
            <a:r>
              <a:rPr sz="2350" spc="55" dirty="0">
                <a:latin typeface="Microsoft Sans Serif"/>
                <a:cs typeface="Microsoft Sans Serif"/>
              </a:rPr>
              <a:t>және</a:t>
            </a:r>
            <a:r>
              <a:rPr sz="2350" spc="25" dirty="0">
                <a:latin typeface="Microsoft Sans Serif"/>
                <a:cs typeface="Microsoft Sans Serif"/>
              </a:rPr>
              <a:t> </a:t>
            </a:r>
            <a:r>
              <a:rPr sz="2350" spc="125" dirty="0">
                <a:latin typeface="Microsoft Sans Serif"/>
                <a:cs typeface="Microsoft Sans Serif"/>
              </a:rPr>
              <a:t>ойын </a:t>
            </a:r>
            <a:r>
              <a:rPr sz="2350" spc="75" dirty="0">
                <a:latin typeface="Microsoft Sans Serif"/>
                <a:cs typeface="Microsoft Sans Serif"/>
              </a:rPr>
              <a:t>орталығы</a:t>
            </a:r>
            <a:r>
              <a:rPr sz="2350" spc="25" dirty="0">
                <a:latin typeface="Microsoft Sans Serif"/>
                <a:cs typeface="Microsoft Sans Serif"/>
              </a:rPr>
              <a:t> </a:t>
            </a:r>
            <a:r>
              <a:rPr sz="2350" spc="70" dirty="0">
                <a:latin typeface="Microsoft Sans Serif"/>
                <a:cs typeface="Microsoft Sans Serif"/>
              </a:rPr>
              <a:t>арқылы</a:t>
            </a:r>
            <a:r>
              <a:rPr sz="2350" spc="30" dirty="0">
                <a:latin typeface="Microsoft Sans Serif"/>
                <a:cs typeface="Microsoft Sans Serif"/>
              </a:rPr>
              <a:t> </a:t>
            </a:r>
            <a:r>
              <a:rPr sz="2350" spc="65" dirty="0">
                <a:latin typeface="Microsoft Sans Serif"/>
                <a:cs typeface="Microsoft Sans Serif"/>
              </a:rPr>
              <a:t>логикалық</a:t>
            </a:r>
            <a:r>
              <a:rPr sz="2350" spc="25" dirty="0">
                <a:latin typeface="Microsoft Sans Serif"/>
                <a:cs typeface="Microsoft Sans Serif"/>
              </a:rPr>
              <a:t> </a:t>
            </a:r>
            <a:r>
              <a:rPr sz="2350" spc="50" dirty="0">
                <a:latin typeface="Microsoft Sans Serif"/>
                <a:cs typeface="Microsoft Sans Serif"/>
              </a:rPr>
              <a:t>ойлау </a:t>
            </a:r>
            <a:r>
              <a:rPr sz="2350" dirty="0">
                <a:latin typeface="Microsoft Sans Serif"/>
                <a:cs typeface="Microsoft Sans Serif"/>
              </a:rPr>
              <a:t>қабıлеттерı</a:t>
            </a:r>
            <a:r>
              <a:rPr sz="2350" spc="120" dirty="0">
                <a:latin typeface="Microsoft Sans Serif"/>
                <a:cs typeface="Microsoft Sans Serif"/>
              </a:rPr>
              <a:t> </a:t>
            </a:r>
            <a:r>
              <a:rPr sz="2350" spc="75" dirty="0">
                <a:latin typeface="Microsoft Sans Serif"/>
                <a:cs typeface="Microsoft Sans Serif"/>
              </a:rPr>
              <a:t>мен</a:t>
            </a:r>
            <a:r>
              <a:rPr sz="2350" spc="130" dirty="0">
                <a:latin typeface="Microsoft Sans Serif"/>
                <a:cs typeface="Microsoft Sans Serif"/>
              </a:rPr>
              <a:t> </a:t>
            </a:r>
            <a:r>
              <a:rPr sz="2350" spc="60" dirty="0">
                <a:latin typeface="Microsoft Sans Serif"/>
                <a:cs typeface="Microsoft Sans Serif"/>
              </a:rPr>
              <a:t>әр</a:t>
            </a:r>
            <a:r>
              <a:rPr sz="2350" spc="130" dirty="0">
                <a:latin typeface="Microsoft Sans Serif"/>
                <a:cs typeface="Microsoft Sans Serif"/>
              </a:rPr>
              <a:t> </a:t>
            </a:r>
            <a:r>
              <a:rPr sz="2350" spc="65" dirty="0">
                <a:latin typeface="Microsoft Sans Serif"/>
                <a:cs typeface="Microsoft Sans Serif"/>
              </a:rPr>
              <a:t>баланың </a:t>
            </a:r>
            <a:r>
              <a:rPr sz="2350" spc="10" dirty="0">
                <a:latin typeface="Microsoft Sans Serif"/>
                <a:cs typeface="Microsoft Sans Serif"/>
              </a:rPr>
              <a:t>интеллектуалдық</a:t>
            </a:r>
            <a:r>
              <a:rPr sz="2350" spc="455" dirty="0">
                <a:latin typeface="Microsoft Sans Serif"/>
                <a:cs typeface="Microsoft Sans Serif"/>
              </a:rPr>
              <a:t> </a:t>
            </a:r>
            <a:r>
              <a:rPr sz="2350" spc="10" dirty="0">
                <a:latin typeface="Microsoft Sans Serif"/>
                <a:cs typeface="Microsoft Sans Serif"/>
              </a:rPr>
              <a:t>қабıлеттерıн</a:t>
            </a:r>
            <a:r>
              <a:rPr sz="2350" spc="450" dirty="0">
                <a:latin typeface="Microsoft Sans Serif"/>
                <a:cs typeface="Microsoft Sans Serif"/>
              </a:rPr>
              <a:t> </a:t>
            </a:r>
            <a:r>
              <a:rPr sz="2350" spc="-10" dirty="0">
                <a:latin typeface="Microsoft Sans Serif"/>
                <a:cs typeface="Microsoft Sans Serif"/>
              </a:rPr>
              <a:t>дамыту</a:t>
            </a:r>
            <a:r>
              <a:rPr sz="2350" i="1" spc="-10" dirty="0">
                <a:latin typeface="Trebuchet MS"/>
                <a:cs typeface="Trebuchet MS"/>
              </a:rPr>
              <a:t>.</a:t>
            </a:r>
            <a:endParaRPr sz="235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47" y="4959399"/>
            <a:ext cx="18288000" cy="368300"/>
          </a:xfrm>
          <a:custGeom>
            <a:avLst/>
            <a:gdLst/>
            <a:ahLst/>
            <a:cxnLst/>
            <a:rect l="l" t="t" r="r" b="b"/>
            <a:pathLst>
              <a:path w="18288000" h="368300">
                <a:moveTo>
                  <a:pt x="0" y="368300"/>
                </a:moveTo>
                <a:lnTo>
                  <a:pt x="0" y="0"/>
                </a:lnTo>
                <a:lnTo>
                  <a:pt x="18287998" y="0"/>
                </a:lnTo>
                <a:lnTo>
                  <a:pt x="18287998" y="368300"/>
                </a:lnTo>
                <a:lnTo>
                  <a:pt x="0" y="368300"/>
                </a:lnTo>
                <a:close/>
              </a:path>
            </a:pathLst>
          </a:custGeom>
          <a:solidFill>
            <a:srgbClr val="583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9582" rIns="0" bIns="0" rtlCol="0">
            <a:spAutoFit/>
          </a:bodyPr>
          <a:lstStyle/>
          <a:p>
            <a:pPr marL="711200">
              <a:lnSpc>
                <a:spcPts val="4020"/>
              </a:lnSpc>
              <a:spcBef>
                <a:spcPts val="125"/>
              </a:spcBef>
            </a:pPr>
            <a:r>
              <a:rPr spc="-10" dirty="0"/>
              <a:t>САУАТ</a:t>
            </a:r>
            <a:r>
              <a:rPr spc="-250" dirty="0"/>
              <a:t> </a:t>
            </a:r>
            <a:r>
              <a:rPr dirty="0"/>
              <a:t>АШУ</a:t>
            </a:r>
            <a:r>
              <a:rPr spc="-245" dirty="0"/>
              <a:t> </a:t>
            </a:r>
            <a:r>
              <a:rPr spc="-175" dirty="0"/>
              <a:t>НЕГІЗДЕРІ</a:t>
            </a:r>
          </a:p>
          <a:p>
            <a:pPr marL="711200">
              <a:lnSpc>
                <a:spcPts val="4860"/>
              </a:lnSpc>
            </a:pPr>
            <a:r>
              <a:rPr sz="4300" b="0" u="heavy" spc="-10" dirty="0">
                <a:solidFill>
                  <a:srgbClr val="583C8F"/>
                </a:solidFill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ОЙЫНДАР</a:t>
            </a:r>
            <a:endParaRPr sz="43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1901" y="111670"/>
            <a:ext cx="7819168" cy="439784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" y="5889624"/>
            <a:ext cx="7282381" cy="409592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7063606" y="6901229"/>
            <a:ext cx="389255" cy="1562100"/>
          </a:xfrm>
          <a:custGeom>
            <a:avLst/>
            <a:gdLst/>
            <a:ahLst/>
            <a:cxnLst/>
            <a:rect l="l" t="t" r="r" b="b"/>
            <a:pathLst>
              <a:path w="389255" h="1562100">
                <a:moveTo>
                  <a:pt x="194596" y="390524"/>
                </a:moveTo>
                <a:lnTo>
                  <a:pt x="149963" y="385370"/>
                </a:lnTo>
                <a:lnTo>
                  <a:pt x="108999" y="370685"/>
                </a:lnTo>
                <a:lnTo>
                  <a:pt x="72868" y="347641"/>
                </a:lnTo>
                <a:lnTo>
                  <a:pt x="42737" y="317406"/>
                </a:lnTo>
                <a:lnTo>
                  <a:pt x="19771" y="281152"/>
                </a:lnTo>
                <a:lnTo>
                  <a:pt x="5137" y="240047"/>
                </a:lnTo>
                <a:lnTo>
                  <a:pt x="0" y="195262"/>
                </a:lnTo>
                <a:lnTo>
                  <a:pt x="5137" y="150477"/>
                </a:lnTo>
                <a:lnTo>
                  <a:pt x="19771" y="109372"/>
                </a:lnTo>
                <a:lnTo>
                  <a:pt x="42737" y="73118"/>
                </a:lnTo>
                <a:lnTo>
                  <a:pt x="72868" y="42883"/>
                </a:lnTo>
                <a:lnTo>
                  <a:pt x="108999" y="19839"/>
                </a:lnTo>
                <a:lnTo>
                  <a:pt x="149963" y="5154"/>
                </a:lnTo>
                <a:lnTo>
                  <a:pt x="194596" y="0"/>
                </a:lnTo>
                <a:lnTo>
                  <a:pt x="239228" y="5154"/>
                </a:lnTo>
                <a:lnTo>
                  <a:pt x="280193" y="19839"/>
                </a:lnTo>
                <a:lnTo>
                  <a:pt x="316323" y="42883"/>
                </a:lnTo>
                <a:lnTo>
                  <a:pt x="346455" y="73118"/>
                </a:lnTo>
                <a:lnTo>
                  <a:pt x="369420" y="109372"/>
                </a:lnTo>
                <a:lnTo>
                  <a:pt x="384055" y="150477"/>
                </a:lnTo>
                <a:lnTo>
                  <a:pt x="389192" y="195262"/>
                </a:lnTo>
                <a:lnTo>
                  <a:pt x="384055" y="240047"/>
                </a:lnTo>
                <a:lnTo>
                  <a:pt x="369420" y="281152"/>
                </a:lnTo>
                <a:lnTo>
                  <a:pt x="346455" y="317406"/>
                </a:lnTo>
                <a:lnTo>
                  <a:pt x="316323" y="347641"/>
                </a:lnTo>
                <a:lnTo>
                  <a:pt x="280193" y="370685"/>
                </a:lnTo>
                <a:lnTo>
                  <a:pt x="239228" y="385370"/>
                </a:lnTo>
                <a:lnTo>
                  <a:pt x="194596" y="390524"/>
                </a:lnTo>
                <a:close/>
              </a:path>
              <a:path w="389255" h="1562100">
                <a:moveTo>
                  <a:pt x="194596" y="976312"/>
                </a:moveTo>
                <a:lnTo>
                  <a:pt x="149963" y="971157"/>
                </a:lnTo>
                <a:lnTo>
                  <a:pt x="108999" y="956473"/>
                </a:lnTo>
                <a:lnTo>
                  <a:pt x="72868" y="933428"/>
                </a:lnTo>
                <a:lnTo>
                  <a:pt x="42737" y="903194"/>
                </a:lnTo>
                <a:lnTo>
                  <a:pt x="19771" y="866939"/>
                </a:lnTo>
                <a:lnTo>
                  <a:pt x="5137" y="825835"/>
                </a:lnTo>
                <a:lnTo>
                  <a:pt x="0" y="781049"/>
                </a:lnTo>
                <a:lnTo>
                  <a:pt x="5137" y="736264"/>
                </a:lnTo>
                <a:lnTo>
                  <a:pt x="19771" y="695160"/>
                </a:lnTo>
                <a:lnTo>
                  <a:pt x="42737" y="658905"/>
                </a:lnTo>
                <a:lnTo>
                  <a:pt x="72868" y="628671"/>
                </a:lnTo>
                <a:lnTo>
                  <a:pt x="108999" y="605626"/>
                </a:lnTo>
                <a:lnTo>
                  <a:pt x="149963" y="590942"/>
                </a:lnTo>
                <a:lnTo>
                  <a:pt x="194596" y="585787"/>
                </a:lnTo>
                <a:lnTo>
                  <a:pt x="239228" y="590942"/>
                </a:lnTo>
                <a:lnTo>
                  <a:pt x="280193" y="605626"/>
                </a:lnTo>
                <a:lnTo>
                  <a:pt x="316323" y="628671"/>
                </a:lnTo>
                <a:lnTo>
                  <a:pt x="346455" y="658905"/>
                </a:lnTo>
                <a:lnTo>
                  <a:pt x="369420" y="695160"/>
                </a:lnTo>
                <a:lnTo>
                  <a:pt x="384055" y="736264"/>
                </a:lnTo>
                <a:lnTo>
                  <a:pt x="389192" y="781049"/>
                </a:lnTo>
                <a:lnTo>
                  <a:pt x="384055" y="825835"/>
                </a:lnTo>
                <a:lnTo>
                  <a:pt x="369420" y="866939"/>
                </a:lnTo>
                <a:lnTo>
                  <a:pt x="346455" y="903194"/>
                </a:lnTo>
                <a:lnTo>
                  <a:pt x="316323" y="933428"/>
                </a:lnTo>
                <a:lnTo>
                  <a:pt x="280193" y="956473"/>
                </a:lnTo>
                <a:lnTo>
                  <a:pt x="239228" y="971157"/>
                </a:lnTo>
                <a:lnTo>
                  <a:pt x="194596" y="976312"/>
                </a:lnTo>
                <a:close/>
              </a:path>
              <a:path w="389255" h="1562100">
                <a:moveTo>
                  <a:pt x="194596" y="1562099"/>
                </a:moveTo>
                <a:lnTo>
                  <a:pt x="149963" y="1556945"/>
                </a:lnTo>
                <a:lnTo>
                  <a:pt x="108999" y="1542260"/>
                </a:lnTo>
                <a:lnTo>
                  <a:pt x="72868" y="1519216"/>
                </a:lnTo>
                <a:lnTo>
                  <a:pt x="42737" y="1488981"/>
                </a:lnTo>
                <a:lnTo>
                  <a:pt x="19771" y="1452727"/>
                </a:lnTo>
                <a:lnTo>
                  <a:pt x="5137" y="1411622"/>
                </a:lnTo>
                <a:lnTo>
                  <a:pt x="0" y="1366837"/>
                </a:lnTo>
                <a:lnTo>
                  <a:pt x="5137" y="1322052"/>
                </a:lnTo>
                <a:lnTo>
                  <a:pt x="19771" y="1280947"/>
                </a:lnTo>
                <a:lnTo>
                  <a:pt x="42737" y="1244693"/>
                </a:lnTo>
                <a:lnTo>
                  <a:pt x="72868" y="1214458"/>
                </a:lnTo>
                <a:lnTo>
                  <a:pt x="108999" y="1191414"/>
                </a:lnTo>
                <a:lnTo>
                  <a:pt x="149963" y="1176729"/>
                </a:lnTo>
                <a:lnTo>
                  <a:pt x="194596" y="1171574"/>
                </a:lnTo>
                <a:lnTo>
                  <a:pt x="239228" y="1176729"/>
                </a:lnTo>
                <a:lnTo>
                  <a:pt x="280193" y="1191414"/>
                </a:lnTo>
                <a:lnTo>
                  <a:pt x="316323" y="1214458"/>
                </a:lnTo>
                <a:lnTo>
                  <a:pt x="346455" y="1244693"/>
                </a:lnTo>
                <a:lnTo>
                  <a:pt x="369420" y="1280947"/>
                </a:lnTo>
                <a:lnTo>
                  <a:pt x="384055" y="1322052"/>
                </a:lnTo>
                <a:lnTo>
                  <a:pt x="389192" y="1366837"/>
                </a:lnTo>
                <a:lnTo>
                  <a:pt x="384055" y="1411622"/>
                </a:lnTo>
                <a:lnTo>
                  <a:pt x="369420" y="1452727"/>
                </a:lnTo>
                <a:lnTo>
                  <a:pt x="346455" y="1488981"/>
                </a:lnTo>
                <a:lnTo>
                  <a:pt x="316323" y="1519216"/>
                </a:lnTo>
                <a:lnTo>
                  <a:pt x="280193" y="1542260"/>
                </a:lnTo>
                <a:lnTo>
                  <a:pt x="239228" y="1556945"/>
                </a:lnTo>
                <a:lnTo>
                  <a:pt x="194596" y="1562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69398" y="1704770"/>
            <a:ext cx="389255" cy="1562100"/>
          </a:xfrm>
          <a:custGeom>
            <a:avLst/>
            <a:gdLst/>
            <a:ahLst/>
            <a:cxnLst/>
            <a:rect l="l" t="t" r="r" b="b"/>
            <a:pathLst>
              <a:path w="389254" h="1562100">
                <a:moveTo>
                  <a:pt x="194596" y="390524"/>
                </a:moveTo>
                <a:lnTo>
                  <a:pt x="149963" y="385370"/>
                </a:lnTo>
                <a:lnTo>
                  <a:pt x="108999" y="370685"/>
                </a:lnTo>
                <a:lnTo>
                  <a:pt x="72868" y="347641"/>
                </a:lnTo>
                <a:lnTo>
                  <a:pt x="42737" y="317406"/>
                </a:lnTo>
                <a:lnTo>
                  <a:pt x="19771" y="281152"/>
                </a:lnTo>
                <a:lnTo>
                  <a:pt x="5137" y="240047"/>
                </a:lnTo>
                <a:lnTo>
                  <a:pt x="0" y="195262"/>
                </a:lnTo>
                <a:lnTo>
                  <a:pt x="5137" y="150477"/>
                </a:lnTo>
                <a:lnTo>
                  <a:pt x="19771" y="109372"/>
                </a:lnTo>
                <a:lnTo>
                  <a:pt x="42737" y="73118"/>
                </a:lnTo>
                <a:lnTo>
                  <a:pt x="72868" y="42883"/>
                </a:lnTo>
                <a:lnTo>
                  <a:pt x="108999" y="19839"/>
                </a:lnTo>
                <a:lnTo>
                  <a:pt x="149963" y="5154"/>
                </a:lnTo>
                <a:lnTo>
                  <a:pt x="194596" y="0"/>
                </a:lnTo>
                <a:lnTo>
                  <a:pt x="239228" y="5154"/>
                </a:lnTo>
                <a:lnTo>
                  <a:pt x="280193" y="19839"/>
                </a:lnTo>
                <a:lnTo>
                  <a:pt x="316323" y="42883"/>
                </a:lnTo>
                <a:lnTo>
                  <a:pt x="346455" y="73118"/>
                </a:lnTo>
                <a:lnTo>
                  <a:pt x="369420" y="109372"/>
                </a:lnTo>
                <a:lnTo>
                  <a:pt x="384055" y="150477"/>
                </a:lnTo>
                <a:lnTo>
                  <a:pt x="389192" y="195262"/>
                </a:lnTo>
                <a:lnTo>
                  <a:pt x="384055" y="240047"/>
                </a:lnTo>
                <a:lnTo>
                  <a:pt x="369420" y="281152"/>
                </a:lnTo>
                <a:lnTo>
                  <a:pt x="346455" y="317406"/>
                </a:lnTo>
                <a:lnTo>
                  <a:pt x="316323" y="347641"/>
                </a:lnTo>
                <a:lnTo>
                  <a:pt x="280193" y="370685"/>
                </a:lnTo>
                <a:lnTo>
                  <a:pt x="239228" y="385370"/>
                </a:lnTo>
                <a:lnTo>
                  <a:pt x="194596" y="390524"/>
                </a:lnTo>
                <a:close/>
              </a:path>
              <a:path w="389254" h="1562100">
                <a:moveTo>
                  <a:pt x="194596" y="976312"/>
                </a:moveTo>
                <a:lnTo>
                  <a:pt x="149963" y="971157"/>
                </a:lnTo>
                <a:lnTo>
                  <a:pt x="108999" y="956473"/>
                </a:lnTo>
                <a:lnTo>
                  <a:pt x="72868" y="933428"/>
                </a:lnTo>
                <a:lnTo>
                  <a:pt x="42737" y="903194"/>
                </a:lnTo>
                <a:lnTo>
                  <a:pt x="19771" y="866939"/>
                </a:lnTo>
                <a:lnTo>
                  <a:pt x="5137" y="825835"/>
                </a:lnTo>
                <a:lnTo>
                  <a:pt x="0" y="781049"/>
                </a:lnTo>
                <a:lnTo>
                  <a:pt x="5137" y="736264"/>
                </a:lnTo>
                <a:lnTo>
                  <a:pt x="19771" y="695160"/>
                </a:lnTo>
                <a:lnTo>
                  <a:pt x="42737" y="658905"/>
                </a:lnTo>
                <a:lnTo>
                  <a:pt x="72868" y="628671"/>
                </a:lnTo>
                <a:lnTo>
                  <a:pt x="108999" y="605626"/>
                </a:lnTo>
                <a:lnTo>
                  <a:pt x="149963" y="590942"/>
                </a:lnTo>
                <a:lnTo>
                  <a:pt x="194596" y="585787"/>
                </a:lnTo>
                <a:lnTo>
                  <a:pt x="239228" y="590942"/>
                </a:lnTo>
                <a:lnTo>
                  <a:pt x="280193" y="605626"/>
                </a:lnTo>
                <a:lnTo>
                  <a:pt x="316323" y="628671"/>
                </a:lnTo>
                <a:lnTo>
                  <a:pt x="346455" y="658905"/>
                </a:lnTo>
                <a:lnTo>
                  <a:pt x="369420" y="695160"/>
                </a:lnTo>
                <a:lnTo>
                  <a:pt x="384055" y="736264"/>
                </a:lnTo>
                <a:lnTo>
                  <a:pt x="389192" y="781049"/>
                </a:lnTo>
                <a:lnTo>
                  <a:pt x="384055" y="825835"/>
                </a:lnTo>
                <a:lnTo>
                  <a:pt x="369420" y="866939"/>
                </a:lnTo>
                <a:lnTo>
                  <a:pt x="346455" y="903194"/>
                </a:lnTo>
                <a:lnTo>
                  <a:pt x="316323" y="933428"/>
                </a:lnTo>
                <a:lnTo>
                  <a:pt x="280193" y="956473"/>
                </a:lnTo>
                <a:lnTo>
                  <a:pt x="239228" y="971157"/>
                </a:lnTo>
                <a:lnTo>
                  <a:pt x="194596" y="976312"/>
                </a:lnTo>
                <a:close/>
              </a:path>
              <a:path w="389254" h="1562100">
                <a:moveTo>
                  <a:pt x="194596" y="1562099"/>
                </a:moveTo>
                <a:lnTo>
                  <a:pt x="149963" y="1556945"/>
                </a:lnTo>
                <a:lnTo>
                  <a:pt x="108999" y="1542260"/>
                </a:lnTo>
                <a:lnTo>
                  <a:pt x="72868" y="1519216"/>
                </a:lnTo>
                <a:lnTo>
                  <a:pt x="42737" y="1488981"/>
                </a:lnTo>
                <a:lnTo>
                  <a:pt x="19771" y="1452727"/>
                </a:lnTo>
                <a:lnTo>
                  <a:pt x="5137" y="1411622"/>
                </a:lnTo>
                <a:lnTo>
                  <a:pt x="0" y="1366837"/>
                </a:lnTo>
                <a:lnTo>
                  <a:pt x="5137" y="1322052"/>
                </a:lnTo>
                <a:lnTo>
                  <a:pt x="19771" y="1280947"/>
                </a:lnTo>
                <a:lnTo>
                  <a:pt x="42737" y="1244693"/>
                </a:lnTo>
                <a:lnTo>
                  <a:pt x="72868" y="1214458"/>
                </a:lnTo>
                <a:lnTo>
                  <a:pt x="108999" y="1191414"/>
                </a:lnTo>
                <a:lnTo>
                  <a:pt x="149963" y="1176729"/>
                </a:lnTo>
                <a:lnTo>
                  <a:pt x="194596" y="1171574"/>
                </a:lnTo>
                <a:lnTo>
                  <a:pt x="239228" y="1176729"/>
                </a:lnTo>
                <a:lnTo>
                  <a:pt x="280193" y="1191414"/>
                </a:lnTo>
                <a:lnTo>
                  <a:pt x="316323" y="1214458"/>
                </a:lnTo>
                <a:lnTo>
                  <a:pt x="346455" y="1244693"/>
                </a:lnTo>
                <a:lnTo>
                  <a:pt x="369420" y="1280947"/>
                </a:lnTo>
                <a:lnTo>
                  <a:pt x="384055" y="1322052"/>
                </a:lnTo>
                <a:lnTo>
                  <a:pt x="389192" y="1366837"/>
                </a:lnTo>
                <a:lnTo>
                  <a:pt x="384055" y="1411622"/>
                </a:lnTo>
                <a:lnTo>
                  <a:pt x="369420" y="1452727"/>
                </a:lnTo>
                <a:lnTo>
                  <a:pt x="346455" y="1488981"/>
                </a:lnTo>
                <a:lnTo>
                  <a:pt x="316323" y="1519216"/>
                </a:lnTo>
                <a:lnTo>
                  <a:pt x="280193" y="1542260"/>
                </a:lnTo>
                <a:lnTo>
                  <a:pt x="239228" y="1556945"/>
                </a:lnTo>
                <a:lnTo>
                  <a:pt x="194596" y="1562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6000" y="2743045"/>
            <a:ext cx="4244340" cy="1368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sz="2550" spc="55" dirty="0">
                <a:solidFill>
                  <a:srgbClr val="583C8F"/>
                </a:solidFill>
                <a:latin typeface="Microsoft Sans Serif"/>
                <a:cs typeface="Microsoft Sans Serif"/>
              </a:rPr>
              <a:t>Мектепалды</a:t>
            </a:r>
            <a:r>
              <a:rPr sz="2550" spc="40" dirty="0">
                <a:solidFill>
                  <a:srgbClr val="583C8F"/>
                </a:solidFill>
                <a:latin typeface="Microsoft Sans Serif"/>
                <a:cs typeface="Microsoft Sans Serif"/>
              </a:rPr>
              <a:t> даярлық </a:t>
            </a:r>
            <a:r>
              <a:rPr sz="2550" spc="95" dirty="0">
                <a:solidFill>
                  <a:srgbClr val="583C8F"/>
                </a:solidFill>
                <a:latin typeface="Microsoft Sans Serif"/>
                <a:cs typeface="Microsoft Sans Serif"/>
              </a:rPr>
              <a:t>топтарына</a:t>
            </a:r>
            <a:r>
              <a:rPr sz="2550" spc="5" dirty="0">
                <a:solidFill>
                  <a:srgbClr val="583C8F"/>
                </a:solidFill>
                <a:latin typeface="Microsoft Sans Serif"/>
                <a:cs typeface="Microsoft Sans Serif"/>
              </a:rPr>
              <a:t> </a:t>
            </a:r>
            <a:r>
              <a:rPr sz="2550" spc="85" dirty="0">
                <a:solidFill>
                  <a:srgbClr val="583C8F"/>
                </a:solidFill>
                <a:latin typeface="Microsoft Sans Serif"/>
                <a:cs typeface="Microsoft Sans Serif"/>
              </a:rPr>
              <a:t>арналған</a:t>
            </a:r>
            <a:r>
              <a:rPr sz="2550" spc="5" dirty="0">
                <a:solidFill>
                  <a:srgbClr val="583C8F"/>
                </a:solidFill>
                <a:latin typeface="Microsoft Sans Serif"/>
                <a:cs typeface="Microsoft Sans Serif"/>
              </a:rPr>
              <a:t> </a:t>
            </a:r>
            <a:r>
              <a:rPr sz="2550" spc="-10" dirty="0">
                <a:solidFill>
                  <a:srgbClr val="583C8F"/>
                </a:solidFill>
                <a:latin typeface="Microsoft Sans Serif"/>
                <a:cs typeface="Microsoft Sans Serif"/>
              </a:rPr>
              <a:t>сауат </a:t>
            </a:r>
            <a:r>
              <a:rPr sz="2550" spc="80" dirty="0">
                <a:solidFill>
                  <a:srgbClr val="583C8F"/>
                </a:solidFill>
                <a:latin typeface="Microsoft Sans Serif"/>
                <a:cs typeface="Microsoft Sans Serif"/>
              </a:rPr>
              <a:t>ашу</a:t>
            </a:r>
            <a:r>
              <a:rPr sz="2550" spc="15" dirty="0">
                <a:solidFill>
                  <a:srgbClr val="583C8F"/>
                </a:solidFill>
                <a:latin typeface="Microsoft Sans Serif"/>
                <a:cs typeface="Microsoft Sans Serif"/>
              </a:rPr>
              <a:t> </a:t>
            </a:r>
            <a:r>
              <a:rPr sz="2550" spc="130" dirty="0">
                <a:solidFill>
                  <a:srgbClr val="583C8F"/>
                </a:solidFill>
                <a:latin typeface="Microsoft Sans Serif"/>
                <a:cs typeface="Microsoft Sans Serif"/>
              </a:rPr>
              <a:t>бойынша</a:t>
            </a:r>
            <a:r>
              <a:rPr sz="2550" spc="15" dirty="0">
                <a:solidFill>
                  <a:srgbClr val="583C8F"/>
                </a:solidFill>
                <a:latin typeface="Microsoft Sans Serif"/>
                <a:cs typeface="Microsoft Sans Serif"/>
              </a:rPr>
              <a:t> </a:t>
            </a:r>
            <a:r>
              <a:rPr sz="2550" spc="60" dirty="0">
                <a:solidFill>
                  <a:srgbClr val="583C8F"/>
                </a:solidFill>
                <a:latin typeface="Microsoft Sans Serif"/>
                <a:cs typeface="Microsoft Sans Serif"/>
              </a:rPr>
              <a:t>ойындары</a:t>
            </a:r>
            <a:r>
              <a:rPr sz="2550" spc="60" dirty="0">
                <a:solidFill>
                  <a:srgbClr val="583C8F"/>
                </a:solidFill>
                <a:latin typeface="Lucida Sans Unicode"/>
                <a:cs typeface="Lucida Sans Unicode"/>
              </a:rPr>
              <a:t>.</a:t>
            </a:r>
            <a:endParaRPr sz="25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31300" y="6152969"/>
            <a:ext cx="4936490" cy="3625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99"/>
              </a:lnSpc>
              <a:spcBef>
                <a:spcPts val="95"/>
              </a:spcBef>
            </a:pPr>
            <a:r>
              <a:rPr sz="2900" spc="75" dirty="0">
                <a:solidFill>
                  <a:srgbClr val="583C8F"/>
                </a:solidFill>
                <a:latin typeface="Microsoft Sans Serif"/>
                <a:cs typeface="Microsoft Sans Serif"/>
              </a:rPr>
              <a:t>Мектепалды</a:t>
            </a:r>
            <a:r>
              <a:rPr sz="2900" spc="10" dirty="0">
                <a:solidFill>
                  <a:srgbClr val="583C8F"/>
                </a:solidFill>
                <a:latin typeface="Microsoft Sans Serif"/>
                <a:cs typeface="Microsoft Sans Serif"/>
              </a:rPr>
              <a:t> </a:t>
            </a:r>
            <a:r>
              <a:rPr sz="2900" spc="55" dirty="0">
                <a:solidFill>
                  <a:srgbClr val="583C8F"/>
                </a:solidFill>
                <a:latin typeface="Microsoft Sans Serif"/>
                <a:cs typeface="Microsoft Sans Serif"/>
              </a:rPr>
              <a:t>даярлық </a:t>
            </a:r>
            <a:r>
              <a:rPr sz="2900" spc="110" dirty="0">
                <a:solidFill>
                  <a:srgbClr val="583C8F"/>
                </a:solidFill>
                <a:latin typeface="Microsoft Sans Serif"/>
                <a:cs typeface="Microsoft Sans Serif"/>
              </a:rPr>
              <a:t>топтарына</a:t>
            </a:r>
            <a:r>
              <a:rPr sz="2900" spc="25" dirty="0">
                <a:solidFill>
                  <a:srgbClr val="583C8F"/>
                </a:solidFill>
                <a:latin typeface="Microsoft Sans Serif"/>
                <a:cs typeface="Microsoft Sans Serif"/>
              </a:rPr>
              <a:t> </a:t>
            </a:r>
            <a:r>
              <a:rPr sz="2900" spc="95" dirty="0">
                <a:solidFill>
                  <a:srgbClr val="583C8F"/>
                </a:solidFill>
                <a:latin typeface="Microsoft Sans Serif"/>
                <a:cs typeface="Microsoft Sans Serif"/>
              </a:rPr>
              <a:t>арналған</a:t>
            </a:r>
            <a:r>
              <a:rPr sz="2900" spc="30" dirty="0">
                <a:solidFill>
                  <a:srgbClr val="583C8F"/>
                </a:solidFill>
                <a:latin typeface="Microsoft Sans Serif"/>
                <a:cs typeface="Microsoft Sans Serif"/>
              </a:rPr>
              <a:t> </a:t>
            </a:r>
            <a:r>
              <a:rPr sz="2900" spc="-10" dirty="0">
                <a:solidFill>
                  <a:srgbClr val="583C8F"/>
                </a:solidFill>
                <a:latin typeface="Microsoft Sans Serif"/>
                <a:cs typeface="Microsoft Sans Serif"/>
              </a:rPr>
              <a:t>сауат </a:t>
            </a:r>
            <a:r>
              <a:rPr sz="2900" spc="100" dirty="0">
                <a:solidFill>
                  <a:srgbClr val="583C8F"/>
                </a:solidFill>
                <a:latin typeface="Microsoft Sans Serif"/>
                <a:cs typeface="Microsoft Sans Serif"/>
              </a:rPr>
              <a:t>ашу</a:t>
            </a:r>
            <a:r>
              <a:rPr sz="2900" spc="30" dirty="0">
                <a:solidFill>
                  <a:srgbClr val="583C8F"/>
                </a:solidFill>
                <a:latin typeface="Microsoft Sans Serif"/>
                <a:cs typeface="Microsoft Sans Serif"/>
              </a:rPr>
              <a:t> </a:t>
            </a:r>
            <a:r>
              <a:rPr sz="2900" spc="70" dirty="0">
                <a:solidFill>
                  <a:srgbClr val="583C8F"/>
                </a:solidFill>
                <a:latin typeface="Microsoft Sans Serif"/>
                <a:cs typeface="Microsoft Sans Serif"/>
              </a:rPr>
              <a:t>негıздерı</a:t>
            </a:r>
            <a:r>
              <a:rPr sz="2900" spc="30" dirty="0">
                <a:solidFill>
                  <a:srgbClr val="583C8F"/>
                </a:solidFill>
                <a:latin typeface="Microsoft Sans Serif"/>
                <a:cs typeface="Microsoft Sans Serif"/>
              </a:rPr>
              <a:t> </a:t>
            </a:r>
            <a:r>
              <a:rPr sz="2900" spc="85" dirty="0">
                <a:solidFill>
                  <a:srgbClr val="583C8F"/>
                </a:solidFill>
                <a:latin typeface="Microsoft Sans Serif"/>
                <a:cs typeface="Microsoft Sans Serif"/>
              </a:rPr>
              <a:t>бойынша</a:t>
            </a:r>
            <a:r>
              <a:rPr sz="2900" spc="85" dirty="0">
                <a:solidFill>
                  <a:srgbClr val="583C8F"/>
                </a:solidFill>
                <a:latin typeface="Lucida Sans Unicode"/>
                <a:cs typeface="Lucida Sans Unicode"/>
              </a:rPr>
              <a:t>, </a:t>
            </a:r>
            <a:r>
              <a:rPr sz="2900" spc="85" dirty="0">
                <a:solidFill>
                  <a:srgbClr val="583C8F"/>
                </a:solidFill>
                <a:latin typeface="Microsoft Sans Serif"/>
                <a:cs typeface="Microsoft Sans Serif"/>
              </a:rPr>
              <a:t>берıлген</a:t>
            </a:r>
            <a:r>
              <a:rPr sz="2900" spc="100" dirty="0">
                <a:solidFill>
                  <a:srgbClr val="583C8F"/>
                </a:solidFill>
                <a:latin typeface="Microsoft Sans Serif"/>
                <a:cs typeface="Microsoft Sans Serif"/>
              </a:rPr>
              <a:t> </a:t>
            </a:r>
            <a:r>
              <a:rPr sz="2900" dirty="0">
                <a:solidFill>
                  <a:srgbClr val="583C8F"/>
                </a:solidFill>
                <a:latin typeface="Microsoft Sans Serif"/>
                <a:cs typeface="Microsoft Sans Serif"/>
              </a:rPr>
              <a:t>суретке</a:t>
            </a:r>
            <a:r>
              <a:rPr sz="2900" spc="105" dirty="0">
                <a:solidFill>
                  <a:srgbClr val="583C8F"/>
                </a:solidFill>
                <a:latin typeface="Microsoft Sans Serif"/>
                <a:cs typeface="Microsoft Sans Serif"/>
              </a:rPr>
              <a:t> </a:t>
            </a:r>
            <a:r>
              <a:rPr sz="2900" spc="95" dirty="0">
                <a:solidFill>
                  <a:srgbClr val="583C8F"/>
                </a:solidFill>
                <a:latin typeface="Microsoft Sans Serif"/>
                <a:cs typeface="Microsoft Sans Serif"/>
              </a:rPr>
              <a:t>қарай</a:t>
            </a:r>
            <a:r>
              <a:rPr sz="2900" spc="105" dirty="0">
                <a:solidFill>
                  <a:srgbClr val="583C8F"/>
                </a:solidFill>
                <a:latin typeface="Microsoft Sans Serif"/>
                <a:cs typeface="Microsoft Sans Serif"/>
              </a:rPr>
              <a:t> </a:t>
            </a:r>
            <a:r>
              <a:rPr sz="2900" spc="-25" dirty="0">
                <a:solidFill>
                  <a:srgbClr val="583C8F"/>
                </a:solidFill>
                <a:latin typeface="Microsoft Sans Serif"/>
                <a:cs typeface="Microsoft Sans Serif"/>
              </a:rPr>
              <a:t>сөз </a:t>
            </a:r>
            <a:r>
              <a:rPr sz="2900" spc="65" dirty="0">
                <a:solidFill>
                  <a:srgbClr val="583C8F"/>
                </a:solidFill>
                <a:latin typeface="Microsoft Sans Serif"/>
                <a:cs typeface="Microsoft Sans Serif"/>
              </a:rPr>
              <a:t>құрап</a:t>
            </a:r>
            <a:r>
              <a:rPr sz="2900" spc="65" dirty="0">
                <a:solidFill>
                  <a:srgbClr val="583C8F"/>
                </a:solidFill>
                <a:latin typeface="Lucida Sans Unicode"/>
                <a:cs typeface="Lucida Sans Unicode"/>
              </a:rPr>
              <a:t>,</a:t>
            </a:r>
            <a:r>
              <a:rPr sz="2900" spc="65" dirty="0">
                <a:solidFill>
                  <a:srgbClr val="583C8F"/>
                </a:solidFill>
                <a:latin typeface="Microsoft Sans Serif"/>
                <a:cs typeface="Microsoft Sans Serif"/>
              </a:rPr>
              <a:t>әрıптердıң</a:t>
            </a:r>
            <a:r>
              <a:rPr sz="2900" spc="5" dirty="0">
                <a:solidFill>
                  <a:srgbClr val="583C8F"/>
                </a:solidFill>
                <a:latin typeface="Microsoft Sans Serif"/>
                <a:cs typeface="Microsoft Sans Serif"/>
              </a:rPr>
              <a:t> </a:t>
            </a:r>
            <a:r>
              <a:rPr sz="2900" spc="40" dirty="0">
                <a:solidFill>
                  <a:srgbClr val="583C8F"/>
                </a:solidFill>
                <a:latin typeface="Microsoft Sans Serif"/>
                <a:cs typeface="Microsoft Sans Serif"/>
              </a:rPr>
              <a:t>дауысты </a:t>
            </a:r>
            <a:r>
              <a:rPr sz="2900" dirty="0">
                <a:solidFill>
                  <a:srgbClr val="583C8F"/>
                </a:solidFill>
                <a:latin typeface="Microsoft Sans Serif"/>
                <a:cs typeface="Microsoft Sans Serif"/>
              </a:rPr>
              <a:t>немесе</a:t>
            </a:r>
            <a:r>
              <a:rPr sz="2900" spc="260" dirty="0">
                <a:solidFill>
                  <a:srgbClr val="583C8F"/>
                </a:solidFill>
                <a:latin typeface="Microsoft Sans Serif"/>
                <a:cs typeface="Microsoft Sans Serif"/>
              </a:rPr>
              <a:t> </a:t>
            </a:r>
            <a:r>
              <a:rPr sz="2900" dirty="0">
                <a:solidFill>
                  <a:srgbClr val="583C8F"/>
                </a:solidFill>
                <a:latin typeface="Microsoft Sans Serif"/>
                <a:cs typeface="Microsoft Sans Serif"/>
              </a:rPr>
              <a:t>дауыссыз</a:t>
            </a:r>
            <a:r>
              <a:rPr sz="2900" spc="260" dirty="0">
                <a:solidFill>
                  <a:srgbClr val="583C8F"/>
                </a:solidFill>
                <a:latin typeface="Microsoft Sans Serif"/>
                <a:cs typeface="Microsoft Sans Serif"/>
              </a:rPr>
              <a:t> </a:t>
            </a:r>
            <a:r>
              <a:rPr sz="2900" spc="95" dirty="0">
                <a:solidFill>
                  <a:srgbClr val="583C8F"/>
                </a:solidFill>
                <a:latin typeface="Microsoft Sans Serif"/>
                <a:cs typeface="Microsoft Sans Serif"/>
              </a:rPr>
              <a:t>екенıн </a:t>
            </a:r>
            <a:r>
              <a:rPr sz="2900" spc="-10" dirty="0">
                <a:solidFill>
                  <a:srgbClr val="583C8F"/>
                </a:solidFill>
                <a:latin typeface="Microsoft Sans Serif"/>
                <a:cs typeface="Microsoft Sans Serif"/>
              </a:rPr>
              <a:t>анықтау</a:t>
            </a:r>
            <a:r>
              <a:rPr sz="2900" spc="-10" dirty="0">
                <a:solidFill>
                  <a:srgbClr val="583C8F"/>
                </a:solidFill>
                <a:latin typeface="Lucida Sans Unicode"/>
                <a:cs typeface="Lucida Sans Unicode"/>
              </a:rPr>
              <a:t>.</a:t>
            </a:r>
            <a:endParaRPr sz="2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4020"/>
              </a:lnSpc>
              <a:spcBef>
                <a:spcPts val="125"/>
              </a:spcBef>
            </a:pPr>
            <a:r>
              <a:rPr spc="-10" dirty="0"/>
              <a:t>САУАТ</a:t>
            </a:r>
            <a:r>
              <a:rPr spc="-250" dirty="0"/>
              <a:t> </a:t>
            </a:r>
            <a:r>
              <a:rPr dirty="0"/>
              <a:t>АШУ</a:t>
            </a:r>
            <a:r>
              <a:rPr spc="-245" dirty="0"/>
              <a:t> </a:t>
            </a:r>
            <a:r>
              <a:rPr spc="-175" dirty="0"/>
              <a:t>НЕГІЗДЕРІ</a:t>
            </a:r>
          </a:p>
          <a:p>
            <a:pPr marL="12700">
              <a:lnSpc>
                <a:spcPts val="4860"/>
              </a:lnSpc>
            </a:pPr>
            <a:r>
              <a:rPr sz="4300" b="0" u="heavy" spc="-10" dirty="0">
                <a:solidFill>
                  <a:srgbClr val="583C8F"/>
                </a:solidFill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ОЙЫНДАР</a:t>
            </a:r>
            <a:endParaRPr sz="43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1901" y="111670"/>
            <a:ext cx="7819168" cy="439784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" y="5889624"/>
            <a:ext cx="7282381" cy="409593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7063606" y="6901229"/>
            <a:ext cx="389255" cy="1562100"/>
          </a:xfrm>
          <a:custGeom>
            <a:avLst/>
            <a:gdLst/>
            <a:ahLst/>
            <a:cxnLst/>
            <a:rect l="l" t="t" r="r" b="b"/>
            <a:pathLst>
              <a:path w="389255" h="1562100">
                <a:moveTo>
                  <a:pt x="194596" y="390524"/>
                </a:moveTo>
                <a:lnTo>
                  <a:pt x="149963" y="385370"/>
                </a:lnTo>
                <a:lnTo>
                  <a:pt x="108999" y="370685"/>
                </a:lnTo>
                <a:lnTo>
                  <a:pt x="72868" y="347641"/>
                </a:lnTo>
                <a:lnTo>
                  <a:pt x="42737" y="317406"/>
                </a:lnTo>
                <a:lnTo>
                  <a:pt x="19771" y="281152"/>
                </a:lnTo>
                <a:lnTo>
                  <a:pt x="5137" y="240047"/>
                </a:lnTo>
                <a:lnTo>
                  <a:pt x="0" y="195262"/>
                </a:lnTo>
                <a:lnTo>
                  <a:pt x="5137" y="150477"/>
                </a:lnTo>
                <a:lnTo>
                  <a:pt x="19771" y="109372"/>
                </a:lnTo>
                <a:lnTo>
                  <a:pt x="42737" y="73118"/>
                </a:lnTo>
                <a:lnTo>
                  <a:pt x="72868" y="42883"/>
                </a:lnTo>
                <a:lnTo>
                  <a:pt x="108999" y="19839"/>
                </a:lnTo>
                <a:lnTo>
                  <a:pt x="149963" y="5154"/>
                </a:lnTo>
                <a:lnTo>
                  <a:pt x="194596" y="0"/>
                </a:lnTo>
                <a:lnTo>
                  <a:pt x="239228" y="5154"/>
                </a:lnTo>
                <a:lnTo>
                  <a:pt x="280193" y="19839"/>
                </a:lnTo>
                <a:lnTo>
                  <a:pt x="316323" y="42883"/>
                </a:lnTo>
                <a:lnTo>
                  <a:pt x="346455" y="73118"/>
                </a:lnTo>
                <a:lnTo>
                  <a:pt x="369420" y="109372"/>
                </a:lnTo>
                <a:lnTo>
                  <a:pt x="384055" y="150477"/>
                </a:lnTo>
                <a:lnTo>
                  <a:pt x="389192" y="195262"/>
                </a:lnTo>
                <a:lnTo>
                  <a:pt x="384055" y="240047"/>
                </a:lnTo>
                <a:lnTo>
                  <a:pt x="369420" y="281152"/>
                </a:lnTo>
                <a:lnTo>
                  <a:pt x="346455" y="317406"/>
                </a:lnTo>
                <a:lnTo>
                  <a:pt x="316323" y="347641"/>
                </a:lnTo>
                <a:lnTo>
                  <a:pt x="280193" y="370685"/>
                </a:lnTo>
                <a:lnTo>
                  <a:pt x="239228" y="385370"/>
                </a:lnTo>
                <a:lnTo>
                  <a:pt x="194596" y="390524"/>
                </a:lnTo>
                <a:close/>
              </a:path>
              <a:path w="389255" h="1562100">
                <a:moveTo>
                  <a:pt x="194596" y="976312"/>
                </a:moveTo>
                <a:lnTo>
                  <a:pt x="149963" y="971157"/>
                </a:lnTo>
                <a:lnTo>
                  <a:pt x="108999" y="956473"/>
                </a:lnTo>
                <a:lnTo>
                  <a:pt x="72868" y="933428"/>
                </a:lnTo>
                <a:lnTo>
                  <a:pt x="42737" y="903194"/>
                </a:lnTo>
                <a:lnTo>
                  <a:pt x="19771" y="866939"/>
                </a:lnTo>
                <a:lnTo>
                  <a:pt x="5137" y="825835"/>
                </a:lnTo>
                <a:lnTo>
                  <a:pt x="0" y="781049"/>
                </a:lnTo>
                <a:lnTo>
                  <a:pt x="5137" y="736264"/>
                </a:lnTo>
                <a:lnTo>
                  <a:pt x="19771" y="695160"/>
                </a:lnTo>
                <a:lnTo>
                  <a:pt x="42737" y="658905"/>
                </a:lnTo>
                <a:lnTo>
                  <a:pt x="72868" y="628671"/>
                </a:lnTo>
                <a:lnTo>
                  <a:pt x="108999" y="605626"/>
                </a:lnTo>
                <a:lnTo>
                  <a:pt x="149963" y="590942"/>
                </a:lnTo>
                <a:lnTo>
                  <a:pt x="194596" y="585787"/>
                </a:lnTo>
                <a:lnTo>
                  <a:pt x="239228" y="590942"/>
                </a:lnTo>
                <a:lnTo>
                  <a:pt x="280193" y="605626"/>
                </a:lnTo>
                <a:lnTo>
                  <a:pt x="316323" y="628671"/>
                </a:lnTo>
                <a:lnTo>
                  <a:pt x="346455" y="658905"/>
                </a:lnTo>
                <a:lnTo>
                  <a:pt x="369420" y="695160"/>
                </a:lnTo>
                <a:lnTo>
                  <a:pt x="384055" y="736264"/>
                </a:lnTo>
                <a:lnTo>
                  <a:pt x="389192" y="781049"/>
                </a:lnTo>
                <a:lnTo>
                  <a:pt x="384055" y="825835"/>
                </a:lnTo>
                <a:lnTo>
                  <a:pt x="369420" y="866939"/>
                </a:lnTo>
                <a:lnTo>
                  <a:pt x="346455" y="903194"/>
                </a:lnTo>
                <a:lnTo>
                  <a:pt x="316323" y="933428"/>
                </a:lnTo>
                <a:lnTo>
                  <a:pt x="280193" y="956473"/>
                </a:lnTo>
                <a:lnTo>
                  <a:pt x="239228" y="971157"/>
                </a:lnTo>
                <a:lnTo>
                  <a:pt x="194596" y="976312"/>
                </a:lnTo>
                <a:close/>
              </a:path>
              <a:path w="389255" h="1562100">
                <a:moveTo>
                  <a:pt x="194596" y="1562099"/>
                </a:moveTo>
                <a:lnTo>
                  <a:pt x="149963" y="1556945"/>
                </a:lnTo>
                <a:lnTo>
                  <a:pt x="108999" y="1542260"/>
                </a:lnTo>
                <a:lnTo>
                  <a:pt x="72868" y="1519216"/>
                </a:lnTo>
                <a:lnTo>
                  <a:pt x="42737" y="1488981"/>
                </a:lnTo>
                <a:lnTo>
                  <a:pt x="19771" y="1452727"/>
                </a:lnTo>
                <a:lnTo>
                  <a:pt x="5137" y="1411622"/>
                </a:lnTo>
                <a:lnTo>
                  <a:pt x="0" y="1366837"/>
                </a:lnTo>
                <a:lnTo>
                  <a:pt x="5137" y="1322052"/>
                </a:lnTo>
                <a:lnTo>
                  <a:pt x="19771" y="1280947"/>
                </a:lnTo>
                <a:lnTo>
                  <a:pt x="42737" y="1244693"/>
                </a:lnTo>
                <a:lnTo>
                  <a:pt x="72868" y="1214458"/>
                </a:lnTo>
                <a:lnTo>
                  <a:pt x="108999" y="1191414"/>
                </a:lnTo>
                <a:lnTo>
                  <a:pt x="149963" y="1176729"/>
                </a:lnTo>
                <a:lnTo>
                  <a:pt x="194596" y="1171574"/>
                </a:lnTo>
                <a:lnTo>
                  <a:pt x="239228" y="1176729"/>
                </a:lnTo>
                <a:lnTo>
                  <a:pt x="280193" y="1191414"/>
                </a:lnTo>
                <a:lnTo>
                  <a:pt x="316323" y="1214458"/>
                </a:lnTo>
                <a:lnTo>
                  <a:pt x="346455" y="1244693"/>
                </a:lnTo>
                <a:lnTo>
                  <a:pt x="369420" y="1280947"/>
                </a:lnTo>
                <a:lnTo>
                  <a:pt x="384055" y="1322052"/>
                </a:lnTo>
                <a:lnTo>
                  <a:pt x="389192" y="1366837"/>
                </a:lnTo>
                <a:lnTo>
                  <a:pt x="384055" y="1411622"/>
                </a:lnTo>
                <a:lnTo>
                  <a:pt x="369420" y="1452727"/>
                </a:lnTo>
                <a:lnTo>
                  <a:pt x="346455" y="1488981"/>
                </a:lnTo>
                <a:lnTo>
                  <a:pt x="316323" y="1519216"/>
                </a:lnTo>
                <a:lnTo>
                  <a:pt x="280193" y="1542260"/>
                </a:lnTo>
                <a:lnTo>
                  <a:pt x="239228" y="1556945"/>
                </a:lnTo>
                <a:lnTo>
                  <a:pt x="194596" y="1562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69398" y="1704770"/>
            <a:ext cx="389255" cy="1562100"/>
          </a:xfrm>
          <a:custGeom>
            <a:avLst/>
            <a:gdLst/>
            <a:ahLst/>
            <a:cxnLst/>
            <a:rect l="l" t="t" r="r" b="b"/>
            <a:pathLst>
              <a:path w="389254" h="1562100">
                <a:moveTo>
                  <a:pt x="194596" y="390524"/>
                </a:moveTo>
                <a:lnTo>
                  <a:pt x="149963" y="385370"/>
                </a:lnTo>
                <a:lnTo>
                  <a:pt x="108999" y="370685"/>
                </a:lnTo>
                <a:lnTo>
                  <a:pt x="72868" y="347641"/>
                </a:lnTo>
                <a:lnTo>
                  <a:pt x="42737" y="317406"/>
                </a:lnTo>
                <a:lnTo>
                  <a:pt x="19771" y="281152"/>
                </a:lnTo>
                <a:lnTo>
                  <a:pt x="5137" y="240047"/>
                </a:lnTo>
                <a:lnTo>
                  <a:pt x="0" y="195262"/>
                </a:lnTo>
                <a:lnTo>
                  <a:pt x="5137" y="150477"/>
                </a:lnTo>
                <a:lnTo>
                  <a:pt x="19771" y="109372"/>
                </a:lnTo>
                <a:lnTo>
                  <a:pt x="42737" y="73118"/>
                </a:lnTo>
                <a:lnTo>
                  <a:pt x="72868" y="42883"/>
                </a:lnTo>
                <a:lnTo>
                  <a:pt x="108999" y="19839"/>
                </a:lnTo>
                <a:lnTo>
                  <a:pt x="149963" y="5154"/>
                </a:lnTo>
                <a:lnTo>
                  <a:pt x="194596" y="0"/>
                </a:lnTo>
                <a:lnTo>
                  <a:pt x="239228" y="5154"/>
                </a:lnTo>
                <a:lnTo>
                  <a:pt x="280193" y="19839"/>
                </a:lnTo>
                <a:lnTo>
                  <a:pt x="316323" y="42883"/>
                </a:lnTo>
                <a:lnTo>
                  <a:pt x="346455" y="73118"/>
                </a:lnTo>
                <a:lnTo>
                  <a:pt x="369420" y="109372"/>
                </a:lnTo>
                <a:lnTo>
                  <a:pt x="384055" y="150477"/>
                </a:lnTo>
                <a:lnTo>
                  <a:pt x="389192" y="195262"/>
                </a:lnTo>
                <a:lnTo>
                  <a:pt x="384055" y="240047"/>
                </a:lnTo>
                <a:lnTo>
                  <a:pt x="369420" y="281152"/>
                </a:lnTo>
                <a:lnTo>
                  <a:pt x="346455" y="317406"/>
                </a:lnTo>
                <a:lnTo>
                  <a:pt x="316323" y="347641"/>
                </a:lnTo>
                <a:lnTo>
                  <a:pt x="280193" y="370685"/>
                </a:lnTo>
                <a:lnTo>
                  <a:pt x="239228" y="385370"/>
                </a:lnTo>
                <a:lnTo>
                  <a:pt x="194596" y="390524"/>
                </a:lnTo>
                <a:close/>
              </a:path>
              <a:path w="389254" h="1562100">
                <a:moveTo>
                  <a:pt x="194596" y="976312"/>
                </a:moveTo>
                <a:lnTo>
                  <a:pt x="149963" y="971157"/>
                </a:lnTo>
                <a:lnTo>
                  <a:pt x="108999" y="956473"/>
                </a:lnTo>
                <a:lnTo>
                  <a:pt x="72868" y="933428"/>
                </a:lnTo>
                <a:lnTo>
                  <a:pt x="42737" y="903194"/>
                </a:lnTo>
                <a:lnTo>
                  <a:pt x="19771" y="866939"/>
                </a:lnTo>
                <a:lnTo>
                  <a:pt x="5137" y="825835"/>
                </a:lnTo>
                <a:lnTo>
                  <a:pt x="0" y="781049"/>
                </a:lnTo>
                <a:lnTo>
                  <a:pt x="5137" y="736264"/>
                </a:lnTo>
                <a:lnTo>
                  <a:pt x="19771" y="695160"/>
                </a:lnTo>
                <a:lnTo>
                  <a:pt x="42737" y="658905"/>
                </a:lnTo>
                <a:lnTo>
                  <a:pt x="72868" y="628671"/>
                </a:lnTo>
                <a:lnTo>
                  <a:pt x="108999" y="605626"/>
                </a:lnTo>
                <a:lnTo>
                  <a:pt x="149963" y="590942"/>
                </a:lnTo>
                <a:lnTo>
                  <a:pt x="194596" y="585787"/>
                </a:lnTo>
                <a:lnTo>
                  <a:pt x="239228" y="590942"/>
                </a:lnTo>
                <a:lnTo>
                  <a:pt x="280193" y="605626"/>
                </a:lnTo>
                <a:lnTo>
                  <a:pt x="316323" y="628671"/>
                </a:lnTo>
                <a:lnTo>
                  <a:pt x="346455" y="658905"/>
                </a:lnTo>
                <a:lnTo>
                  <a:pt x="369420" y="695160"/>
                </a:lnTo>
                <a:lnTo>
                  <a:pt x="384055" y="736264"/>
                </a:lnTo>
                <a:lnTo>
                  <a:pt x="389192" y="781049"/>
                </a:lnTo>
                <a:lnTo>
                  <a:pt x="384055" y="825835"/>
                </a:lnTo>
                <a:lnTo>
                  <a:pt x="369420" y="866939"/>
                </a:lnTo>
                <a:lnTo>
                  <a:pt x="346455" y="903194"/>
                </a:lnTo>
                <a:lnTo>
                  <a:pt x="316323" y="933428"/>
                </a:lnTo>
                <a:lnTo>
                  <a:pt x="280193" y="956473"/>
                </a:lnTo>
                <a:lnTo>
                  <a:pt x="239228" y="971157"/>
                </a:lnTo>
                <a:lnTo>
                  <a:pt x="194596" y="976312"/>
                </a:lnTo>
                <a:close/>
              </a:path>
              <a:path w="389254" h="1562100">
                <a:moveTo>
                  <a:pt x="194596" y="1562099"/>
                </a:moveTo>
                <a:lnTo>
                  <a:pt x="149963" y="1556945"/>
                </a:lnTo>
                <a:lnTo>
                  <a:pt x="108999" y="1542260"/>
                </a:lnTo>
                <a:lnTo>
                  <a:pt x="72868" y="1519216"/>
                </a:lnTo>
                <a:lnTo>
                  <a:pt x="42737" y="1488981"/>
                </a:lnTo>
                <a:lnTo>
                  <a:pt x="19771" y="1452727"/>
                </a:lnTo>
                <a:lnTo>
                  <a:pt x="5137" y="1411622"/>
                </a:lnTo>
                <a:lnTo>
                  <a:pt x="0" y="1366837"/>
                </a:lnTo>
                <a:lnTo>
                  <a:pt x="5137" y="1322052"/>
                </a:lnTo>
                <a:lnTo>
                  <a:pt x="19771" y="1280947"/>
                </a:lnTo>
                <a:lnTo>
                  <a:pt x="42737" y="1244693"/>
                </a:lnTo>
                <a:lnTo>
                  <a:pt x="72868" y="1214458"/>
                </a:lnTo>
                <a:lnTo>
                  <a:pt x="108999" y="1191414"/>
                </a:lnTo>
                <a:lnTo>
                  <a:pt x="149963" y="1176729"/>
                </a:lnTo>
                <a:lnTo>
                  <a:pt x="194596" y="1171574"/>
                </a:lnTo>
                <a:lnTo>
                  <a:pt x="239228" y="1176729"/>
                </a:lnTo>
                <a:lnTo>
                  <a:pt x="280193" y="1191414"/>
                </a:lnTo>
                <a:lnTo>
                  <a:pt x="316323" y="1214458"/>
                </a:lnTo>
                <a:lnTo>
                  <a:pt x="346455" y="1244693"/>
                </a:lnTo>
                <a:lnTo>
                  <a:pt x="369420" y="1280947"/>
                </a:lnTo>
                <a:lnTo>
                  <a:pt x="384055" y="1322052"/>
                </a:lnTo>
                <a:lnTo>
                  <a:pt x="389192" y="1366837"/>
                </a:lnTo>
                <a:lnTo>
                  <a:pt x="384055" y="1411622"/>
                </a:lnTo>
                <a:lnTo>
                  <a:pt x="369420" y="1452727"/>
                </a:lnTo>
                <a:lnTo>
                  <a:pt x="346455" y="1488981"/>
                </a:lnTo>
                <a:lnTo>
                  <a:pt x="316323" y="1519216"/>
                </a:lnTo>
                <a:lnTo>
                  <a:pt x="280193" y="1542260"/>
                </a:lnTo>
                <a:lnTo>
                  <a:pt x="239228" y="1556945"/>
                </a:lnTo>
                <a:lnTo>
                  <a:pt x="194596" y="1562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95071" y="5889624"/>
            <a:ext cx="7219949" cy="39147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16000" y="2743043"/>
            <a:ext cx="4244340" cy="1368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sz="2550" spc="55" dirty="0">
                <a:latin typeface="Microsoft Sans Serif"/>
                <a:cs typeface="Microsoft Sans Serif"/>
              </a:rPr>
              <a:t>Мектепалды</a:t>
            </a:r>
            <a:r>
              <a:rPr sz="2550" spc="40" dirty="0">
                <a:latin typeface="Microsoft Sans Serif"/>
                <a:cs typeface="Microsoft Sans Serif"/>
              </a:rPr>
              <a:t> даярлық </a:t>
            </a:r>
            <a:r>
              <a:rPr sz="2550" spc="95" dirty="0">
                <a:latin typeface="Microsoft Sans Serif"/>
                <a:cs typeface="Microsoft Sans Serif"/>
              </a:rPr>
              <a:t>топтарына</a:t>
            </a:r>
            <a:r>
              <a:rPr sz="2550" spc="5" dirty="0">
                <a:latin typeface="Microsoft Sans Serif"/>
                <a:cs typeface="Microsoft Sans Serif"/>
              </a:rPr>
              <a:t> </a:t>
            </a:r>
            <a:r>
              <a:rPr sz="2550" spc="85" dirty="0">
                <a:latin typeface="Microsoft Sans Serif"/>
                <a:cs typeface="Microsoft Sans Serif"/>
              </a:rPr>
              <a:t>арналған</a:t>
            </a:r>
            <a:r>
              <a:rPr sz="2550" spc="5" dirty="0">
                <a:latin typeface="Microsoft Sans Serif"/>
                <a:cs typeface="Microsoft Sans Serif"/>
              </a:rPr>
              <a:t> </a:t>
            </a:r>
            <a:r>
              <a:rPr sz="2550" spc="-10" dirty="0">
                <a:latin typeface="Microsoft Sans Serif"/>
                <a:cs typeface="Microsoft Sans Serif"/>
              </a:rPr>
              <a:t>сауат </a:t>
            </a:r>
            <a:r>
              <a:rPr sz="2550" spc="80" dirty="0">
                <a:latin typeface="Microsoft Sans Serif"/>
                <a:cs typeface="Microsoft Sans Serif"/>
              </a:rPr>
              <a:t>ашу</a:t>
            </a:r>
            <a:r>
              <a:rPr sz="2550" spc="15" dirty="0">
                <a:latin typeface="Microsoft Sans Serif"/>
                <a:cs typeface="Microsoft Sans Serif"/>
              </a:rPr>
              <a:t> </a:t>
            </a:r>
            <a:r>
              <a:rPr sz="2550" spc="130" dirty="0">
                <a:latin typeface="Microsoft Sans Serif"/>
                <a:cs typeface="Microsoft Sans Serif"/>
              </a:rPr>
              <a:t>бойынша</a:t>
            </a:r>
            <a:r>
              <a:rPr sz="2550" spc="15" dirty="0">
                <a:latin typeface="Microsoft Sans Serif"/>
                <a:cs typeface="Microsoft Sans Serif"/>
              </a:rPr>
              <a:t> </a:t>
            </a:r>
            <a:r>
              <a:rPr sz="2550" spc="50" dirty="0">
                <a:latin typeface="Microsoft Sans Serif"/>
                <a:cs typeface="Microsoft Sans Serif"/>
              </a:rPr>
              <a:t>ойындар</a:t>
            </a:r>
            <a:r>
              <a:rPr sz="2550" spc="50" dirty="0">
                <a:latin typeface="Lucida Sans Unicode"/>
                <a:cs typeface="Lucida Sans Unicode"/>
              </a:rPr>
              <a:t>.</a:t>
            </a:r>
            <a:endParaRPr sz="25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16000" y="4978141"/>
            <a:ext cx="454660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u="heavy" dirty="0">
                <a:solidFill>
                  <a:srgbClr val="583C8F"/>
                </a:solidFill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ТОП</a:t>
            </a:r>
            <a:r>
              <a:rPr sz="4300" u="heavy" spc="-190" dirty="0">
                <a:solidFill>
                  <a:srgbClr val="583C8F"/>
                </a:solidFill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4300" u="heavy" spc="-80" dirty="0">
                <a:solidFill>
                  <a:srgbClr val="583C8F"/>
                </a:solidFill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</a:rPr>
              <a:t>ОЙЫН</a:t>
            </a:r>
            <a:r>
              <a:rPr sz="4300" spc="-80" dirty="0">
                <a:solidFill>
                  <a:srgbClr val="583C8F"/>
                </a:solidFill>
                <a:latin typeface="Microsoft Sans Serif"/>
                <a:cs typeface="Microsoft Sans Serif"/>
              </a:rPr>
              <a:t>ДАРЫ</a:t>
            </a:r>
            <a:endParaRPr sz="43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76899" y="0"/>
            <a:ext cx="5240020" cy="10287000"/>
            <a:chOff x="5676899" y="0"/>
            <a:chExt cx="5240020" cy="10287000"/>
          </a:xfrm>
        </p:grpSpPr>
        <p:sp>
          <p:nvSpPr>
            <p:cNvPr id="5" name="object 5"/>
            <p:cNvSpPr/>
            <p:nvPr/>
          </p:nvSpPr>
          <p:spPr>
            <a:xfrm>
              <a:off x="5676899" y="0"/>
              <a:ext cx="3086100" cy="10287000"/>
            </a:xfrm>
            <a:custGeom>
              <a:avLst/>
              <a:gdLst/>
              <a:ahLst/>
              <a:cxnLst/>
              <a:rect l="l" t="t" r="r" b="b"/>
              <a:pathLst>
                <a:path w="3086100" h="10287000">
                  <a:moveTo>
                    <a:pt x="308609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3086099" y="0"/>
                  </a:lnTo>
                  <a:lnTo>
                    <a:pt x="3086099" y="10286999"/>
                  </a:lnTo>
                  <a:close/>
                </a:path>
              </a:pathLst>
            </a:custGeom>
            <a:solidFill>
              <a:srgbClr val="583C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0514" y="389967"/>
              <a:ext cx="4204970" cy="43446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609695" y="339150"/>
              <a:ext cx="4307205" cy="4448175"/>
            </a:xfrm>
            <a:custGeom>
              <a:avLst/>
              <a:gdLst/>
              <a:ahLst/>
              <a:cxnLst/>
              <a:rect l="l" t="t" r="r" b="b"/>
              <a:pathLst>
                <a:path w="4307205" h="4448175">
                  <a:moveTo>
                    <a:pt x="3539169" y="4447863"/>
                  </a:moveTo>
                  <a:lnTo>
                    <a:pt x="767437" y="4447863"/>
                  </a:lnTo>
                  <a:lnTo>
                    <a:pt x="719002" y="4446349"/>
                  </a:lnTo>
                  <a:lnTo>
                    <a:pt x="671353" y="4441868"/>
                  </a:lnTo>
                  <a:lnTo>
                    <a:pt x="624579" y="4434510"/>
                  </a:lnTo>
                  <a:lnTo>
                    <a:pt x="578772" y="4424365"/>
                  </a:lnTo>
                  <a:lnTo>
                    <a:pt x="534023" y="4411525"/>
                  </a:lnTo>
                  <a:lnTo>
                    <a:pt x="490422" y="4396080"/>
                  </a:lnTo>
                  <a:lnTo>
                    <a:pt x="448061" y="4378120"/>
                  </a:lnTo>
                  <a:lnTo>
                    <a:pt x="407031" y="4357737"/>
                  </a:lnTo>
                  <a:lnTo>
                    <a:pt x="367422" y="4335019"/>
                  </a:lnTo>
                  <a:lnTo>
                    <a:pt x="329326" y="4310059"/>
                  </a:lnTo>
                  <a:lnTo>
                    <a:pt x="292834" y="4282947"/>
                  </a:lnTo>
                  <a:lnTo>
                    <a:pt x="258037" y="4253773"/>
                  </a:lnTo>
                  <a:lnTo>
                    <a:pt x="225026" y="4222627"/>
                  </a:lnTo>
                  <a:lnTo>
                    <a:pt x="193892" y="4189601"/>
                  </a:lnTo>
                  <a:lnTo>
                    <a:pt x="164727" y="4154785"/>
                  </a:lnTo>
                  <a:lnTo>
                    <a:pt x="137754" y="4118470"/>
                  </a:lnTo>
                  <a:lnTo>
                    <a:pt x="112807" y="4080386"/>
                  </a:lnTo>
                  <a:lnTo>
                    <a:pt x="90101" y="4040788"/>
                  </a:lnTo>
                  <a:lnTo>
                    <a:pt x="69725" y="3999768"/>
                  </a:lnTo>
                  <a:lnTo>
                    <a:pt x="51772" y="3957415"/>
                  </a:lnTo>
                  <a:lnTo>
                    <a:pt x="36331" y="3913823"/>
                  </a:lnTo>
                  <a:lnTo>
                    <a:pt x="23494" y="3869080"/>
                  </a:lnTo>
                  <a:lnTo>
                    <a:pt x="13351" y="3823278"/>
                  </a:lnTo>
                  <a:lnTo>
                    <a:pt x="5994" y="3776507"/>
                  </a:lnTo>
                  <a:lnTo>
                    <a:pt x="1513" y="3728860"/>
                  </a:lnTo>
                  <a:lnTo>
                    <a:pt x="0" y="3680426"/>
                  </a:lnTo>
                  <a:lnTo>
                    <a:pt x="0" y="767416"/>
                  </a:lnTo>
                  <a:lnTo>
                    <a:pt x="1513" y="719003"/>
                  </a:lnTo>
                  <a:lnTo>
                    <a:pt x="5994" y="671355"/>
                  </a:lnTo>
                  <a:lnTo>
                    <a:pt x="13351" y="624585"/>
                  </a:lnTo>
                  <a:lnTo>
                    <a:pt x="23494" y="578783"/>
                  </a:lnTo>
                  <a:lnTo>
                    <a:pt x="36331" y="534040"/>
                  </a:lnTo>
                  <a:lnTo>
                    <a:pt x="51772" y="490447"/>
                  </a:lnTo>
                  <a:lnTo>
                    <a:pt x="69725" y="448095"/>
                  </a:lnTo>
                  <a:lnTo>
                    <a:pt x="90101" y="407074"/>
                  </a:lnTo>
                  <a:lnTo>
                    <a:pt x="112807" y="367476"/>
                  </a:lnTo>
                  <a:lnTo>
                    <a:pt x="137754" y="329392"/>
                  </a:lnTo>
                  <a:lnTo>
                    <a:pt x="164850" y="292912"/>
                  </a:lnTo>
                  <a:lnTo>
                    <a:pt x="194005" y="258127"/>
                  </a:lnTo>
                  <a:lnTo>
                    <a:pt x="225160" y="225097"/>
                  </a:lnTo>
                  <a:lnTo>
                    <a:pt x="258126" y="194005"/>
                  </a:lnTo>
                  <a:lnTo>
                    <a:pt x="292912" y="164850"/>
                  </a:lnTo>
                  <a:lnTo>
                    <a:pt x="329392" y="137754"/>
                  </a:lnTo>
                  <a:lnTo>
                    <a:pt x="367476" y="112807"/>
                  </a:lnTo>
                  <a:lnTo>
                    <a:pt x="407074" y="90101"/>
                  </a:lnTo>
                  <a:lnTo>
                    <a:pt x="448095" y="69725"/>
                  </a:lnTo>
                  <a:lnTo>
                    <a:pt x="490447" y="51772"/>
                  </a:lnTo>
                  <a:lnTo>
                    <a:pt x="534040" y="36331"/>
                  </a:lnTo>
                  <a:lnTo>
                    <a:pt x="578783" y="23494"/>
                  </a:lnTo>
                  <a:lnTo>
                    <a:pt x="624585" y="13351"/>
                  </a:lnTo>
                  <a:lnTo>
                    <a:pt x="671355" y="5994"/>
                  </a:lnTo>
                  <a:lnTo>
                    <a:pt x="719003" y="1513"/>
                  </a:lnTo>
                  <a:lnTo>
                    <a:pt x="767437" y="0"/>
                  </a:lnTo>
                  <a:lnTo>
                    <a:pt x="3539169" y="0"/>
                  </a:lnTo>
                  <a:lnTo>
                    <a:pt x="3587603" y="1513"/>
                  </a:lnTo>
                  <a:lnTo>
                    <a:pt x="3635251" y="5994"/>
                  </a:lnTo>
                  <a:lnTo>
                    <a:pt x="3682021" y="13351"/>
                  </a:lnTo>
                  <a:lnTo>
                    <a:pt x="3727823" y="23494"/>
                  </a:lnTo>
                  <a:lnTo>
                    <a:pt x="3772566" y="36331"/>
                  </a:lnTo>
                  <a:lnTo>
                    <a:pt x="3816159" y="51772"/>
                  </a:lnTo>
                  <a:lnTo>
                    <a:pt x="3858511" y="69725"/>
                  </a:lnTo>
                  <a:lnTo>
                    <a:pt x="3899531" y="90101"/>
                  </a:lnTo>
                  <a:lnTo>
                    <a:pt x="3919647" y="101635"/>
                  </a:lnTo>
                  <a:lnTo>
                    <a:pt x="767437" y="101635"/>
                  </a:lnTo>
                  <a:lnTo>
                    <a:pt x="719982" y="103311"/>
                  </a:lnTo>
                  <a:lnTo>
                    <a:pt x="673413" y="108264"/>
                  </a:lnTo>
                  <a:lnTo>
                    <a:pt x="627844" y="116378"/>
                  </a:lnTo>
                  <a:lnTo>
                    <a:pt x="583387" y="127541"/>
                  </a:lnTo>
                  <a:lnTo>
                    <a:pt x="540158" y="141638"/>
                  </a:lnTo>
                  <a:lnTo>
                    <a:pt x="498270" y="158556"/>
                  </a:lnTo>
                  <a:lnTo>
                    <a:pt x="457836" y="178181"/>
                  </a:lnTo>
                  <a:lnTo>
                    <a:pt x="418971" y="200399"/>
                  </a:lnTo>
                  <a:lnTo>
                    <a:pt x="381749" y="225127"/>
                  </a:lnTo>
                  <a:lnTo>
                    <a:pt x="346403" y="252160"/>
                  </a:lnTo>
                  <a:lnTo>
                    <a:pt x="312927" y="281474"/>
                  </a:lnTo>
                  <a:lnTo>
                    <a:pt x="281474" y="312926"/>
                  </a:lnTo>
                  <a:lnTo>
                    <a:pt x="252160" y="346402"/>
                  </a:lnTo>
                  <a:lnTo>
                    <a:pt x="225097" y="381789"/>
                  </a:lnTo>
                  <a:lnTo>
                    <a:pt x="200400" y="418971"/>
                  </a:lnTo>
                  <a:lnTo>
                    <a:pt x="178182" y="457836"/>
                  </a:lnTo>
                  <a:lnTo>
                    <a:pt x="158557" y="498270"/>
                  </a:lnTo>
                  <a:lnTo>
                    <a:pt x="141638" y="540158"/>
                  </a:lnTo>
                  <a:lnTo>
                    <a:pt x="127541" y="583387"/>
                  </a:lnTo>
                  <a:lnTo>
                    <a:pt x="116378" y="627843"/>
                  </a:lnTo>
                  <a:lnTo>
                    <a:pt x="108264" y="673413"/>
                  </a:lnTo>
                  <a:lnTo>
                    <a:pt x="103312" y="719982"/>
                  </a:lnTo>
                  <a:lnTo>
                    <a:pt x="101637" y="767416"/>
                  </a:lnTo>
                  <a:lnTo>
                    <a:pt x="101666" y="3680426"/>
                  </a:lnTo>
                  <a:lnTo>
                    <a:pt x="103312" y="3727019"/>
                  </a:lnTo>
                  <a:lnTo>
                    <a:pt x="108264" y="3773588"/>
                  </a:lnTo>
                  <a:lnTo>
                    <a:pt x="116378" y="3819158"/>
                  </a:lnTo>
                  <a:lnTo>
                    <a:pt x="127541" y="3863614"/>
                  </a:lnTo>
                  <a:lnTo>
                    <a:pt x="141638" y="3906843"/>
                  </a:lnTo>
                  <a:lnTo>
                    <a:pt x="158557" y="3948732"/>
                  </a:lnTo>
                  <a:lnTo>
                    <a:pt x="178182" y="3989165"/>
                  </a:lnTo>
                  <a:lnTo>
                    <a:pt x="200400" y="4028030"/>
                  </a:lnTo>
                  <a:lnTo>
                    <a:pt x="225097" y="4065213"/>
                  </a:lnTo>
                  <a:lnTo>
                    <a:pt x="252160" y="4100599"/>
                  </a:lnTo>
                  <a:lnTo>
                    <a:pt x="281474" y="4134075"/>
                  </a:lnTo>
                  <a:lnTo>
                    <a:pt x="312927" y="4165527"/>
                  </a:lnTo>
                  <a:lnTo>
                    <a:pt x="346403" y="4194842"/>
                  </a:lnTo>
                  <a:lnTo>
                    <a:pt x="381789" y="4221904"/>
                  </a:lnTo>
                  <a:lnTo>
                    <a:pt x="418971" y="4246602"/>
                  </a:lnTo>
                  <a:lnTo>
                    <a:pt x="457836" y="4268820"/>
                  </a:lnTo>
                  <a:lnTo>
                    <a:pt x="498270" y="4288445"/>
                  </a:lnTo>
                  <a:lnTo>
                    <a:pt x="540158" y="4305363"/>
                  </a:lnTo>
                  <a:lnTo>
                    <a:pt x="583387" y="4319461"/>
                  </a:lnTo>
                  <a:lnTo>
                    <a:pt x="627844" y="4330623"/>
                  </a:lnTo>
                  <a:lnTo>
                    <a:pt x="673413" y="4338738"/>
                  </a:lnTo>
                  <a:lnTo>
                    <a:pt x="719982" y="4343690"/>
                  </a:lnTo>
                  <a:lnTo>
                    <a:pt x="767437" y="4345366"/>
                  </a:lnTo>
                  <a:lnTo>
                    <a:pt x="3921095" y="4345366"/>
                  </a:lnTo>
                  <a:lnTo>
                    <a:pt x="3899481" y="4357762"/>
                  </a:lnTo>
                  <a:lnTo>
                    <a:pt x="3858471" y="4378137"/>
                  </a:lnTo>
                  <a:lnTo>
                    <a:pt x="3816129" y="4396091"/>
                  </a:lnTo>
                  <a:lnTo>
                    <a:pt x="3772545" y="4411531"/>
                  </a:lnTo>
                  <a:lnTo>
                    <a:pt x="3727809" y="4424369"/>
                  </a:lnTo>
                  <a:lnTo>
                    <a:pt x="3682013" y="4434511"/>
                  </a:lnTo>
                  <a:lnTo>
                    <a:pt x="3635247" y="4441868"/>
                  </a:lnTo>
                  <a:lnTo>
                    <a:pt x="3587601" y="4446349"/>
                  </a:lnTo>
                  <a:lnTo>
                    <a:pt x="3539169" y="4447863"/>
                  </a:lnTo>
                  <a:close/>
                </a:path>
                <a:path w="4307205" h="4448175">
                  <a:moveTo>
                    <a:pt x="3921095" y="4345366"/>
                  </a:moveTo>
                  <a:lnTo>
                    <a:pt x="3539169" y="4345366"/>
                  </a:lnTo>
                  <a:lnTo>
                    <a:pt x="3586623" y="4343690"/>
                  </a:lnTo>
                  <a:lnTo>
                    <a:pt x="3633192" y="4338738"/>
                  </a:lnTo>
                  <a:lnTo>
                    <a:pt x="3678762" y="4330623"/>
                  </a:lnTo>
                  <a:lnTo>
                    <a:pt x="3723218" y="4319461"/>
                  </a:lnTo>
                  <a:lnTo>
                    <a:pt x="3766448" y="4305363"/>
                  </a:lnTo>
                  <a:lnTo>
                    <a:pt x="3808336" y="4288445"/>
                  </a:lnTo>
                  <a:lnTo>
                    <a:pt x="3848770" y="4268820"/>
                  </a:lnTo>
                  <a:lnTo>
                    <a:pt x="3887634" y="4246602"/>
                  </a:lnTo>
                  <a:lnTo>
                    <a:pt x="3924817" y="4221904"/>
                  </a:lnTo>
                  <a:lnTo>
                    <a:pt x="3960203" y="4194842"/>
                  </a:lnTo>
                  <a:lnTo>
                    <a:pt x="3993679" y="4165527"/>
                  </a:lnTo>
                  <a:lnTo>
                    <a:pt x="4025131" y="4134075"/>
                  </a:lnTo>
                  <a:lnTo>
                    <a:pt x="4054446" y="4100599"/>
                  </a:lnTo>
                  <a:lnTo>
                    <a:pt x="4081509" y="4065213"/>
                  </a:lnTo>
                  <a:lnTo>
                    <a:pt x="4106206" y="4028030"/>
                  </a:lnTo>
                  <a:lnTo>
                    <a:pt x="4128424" y="3989165"/>
                  </a:lnTo>
                  <a:lnTo>
                    <a:pt x="4148049" y="3948732"/>
                  </a:lnTo>
                  <a:lnTo>
                    <a:pt x="4164967" y="3906843"/>
                  </a:lnTo>
                  <a:lnTo>
                    <a:pt x="4179065" y="3863614"/>
                  </a:lnTo>
                  <a:lnTo>
                    <a:pt x="4190227" y="3819158"/>
                  </a:lnTo>
                  <a:lnTo>
                    <a:pt x="4198342" y="3773588"/>
                  </a:lnTo>
                  <a:lnTo>
                    <a:pt x="4203294" y="3727019"/>
                  </a:lnTo>
                  <a:lnTo>
                    <a:pt x="4204939" y="3680426"/>
                  </a:lnTo>
                  <a:lnTo>
                    <a:pt x="4204969" y="767416"/>
                  </a:lnTo>
                  <a:lnTo>
                    <a:pt x="4203294" y="719982"/>
                  </a:lnTo>
                  <a:lnTo>
                    <a:pt x="4198342" y="673413"/>
                  </a:lnTo>
                  <a:lnTo>
                    <a:pt x="4190227" y="627843"/>
                  </a:lnTo>
                  <a:lnTo>
                    <a:pt x="4179065" y="583387"/>
                  </a:lnTo>
                  <a:lnTo>
                    <a:pt x="4164967" y="540158"/>
                  </a:lnTo>
                  <a:lnTo>
                    <a:pt x="4148049" y="498270"/>
                  </a:lnTo>
                  <a:lnTo>
                    <a:pt x="4128424" y="457836"/>
                  </a:lnTo>
                  <a:lnTo>
                    <a:pt x="4106206" y="418971"/>
                  </a:lnTo>
                  <a:lnTo>
                    <a:pt x="4081509" y="381789"/>
                  </a:lnTo>
                  <a:lnTo>
                    <a:pt x="4054446" y="346402"/>
                  </a:lnTo>
                  <a:lnTo>
                    <a:pt x="4025131" y="312926"/>
                  </a:lnTo>
                  <a:lnTo>
                    <a:pt x="3993679" y="281474"/>
                  </a:lnTo>
                  <a:lnTo>
                    <a:pt x="3960203" y="252160"/>
                  </a:lnTo>
                  <a:lnTo>
                    <a:pt x="3924811" y="225097"/>
                  </a:lnTo>
                  <a:lnTo>
                    <a:pt x="3887634" y="200399"/>
                  </a:lnTo>
                  <a:lnTo>
                    <a:pt x="3848770" y="178181"/>
                  </a:lnTo>
                  <a:lnTo>
                    <a:pt x="3808336" y="158556"/>
                  </a:lnTo>
                  <a:lnTo>
                    <a:pt x="3766448" y="141638"/>
                  </a:lnTo>
                  <a:lnTo>
                    <a:pt x="3723218" y="127541"/>
                  </a:lnTo>
                  <a:lnTo>
                    <a:pt x="3678762" y="116378"/>
                  </a:lnTo>
                  <a:lnTo>
                    <a:pt x="3633192" y="108264"/>
                  </a:lnTo>
                  <a:lnTo>
                    <a:pt x="3586623" y="103311"/>
                  </a:lnTo>
                  <a:lnTo>
                    <a:pt x="3539169" y="101635"/>
                  </a:lnTo>
                  <a:lnTo>
                    <a:pt x="3919647" y="101635"/>
                  </a:lnTo>
                  <a:lnTo>
                    <a:pt x="3977214" y="137754"/>
                  </a:lnTo>
                  <a:lnTo>
                    <a:pt x="4013694" y="164850"/>
                  </a:lnTo>
                  <a:lnTo>
                    <a:pt x="4048479" y="194005"/>
                  </a:lnTo>
                  <a:lnTo>
                    <a:pt x="4081475" y="225127"/>
                  </a:lnTo>
                  <a:lnTo>
                    <a:pt x="4112601" y="258127"/>
                  </a:lnTo>
                  <a:lnTo>
                    <a:pt x="4141756" y="292912"/>
                  </a:lnTo>
                  <a:lnTo>
                    <a:pt x="4168852" y="329392"/>
                  </a:lnTo>
                  <a:lnTo>
                    <a:pt x="4193799" y="367476"/>
                  </a:lnTo>
                  <a:lnTo>
                    <a:pt x="4216505" y="407074"/>
                  </a:lnTo>
                  <a:lnTo>
                    <a:pt x="4236881" y="448095"/>
                  </a:lnTo>
                  <a:lnTo>
                    <a:pt x="4254834" y="490447"/>
                  </a:lnTo>
                  <a:lnTo>
                    <a:pt x="4270275" y="534040"/>
                  </a:lnTo>
                  <a:lnTo>
                    <a:pt x="4283112" y="578783"/>
                  </a:lnTo>
                  <a:lnTo>
                    <a:pt x="4293254" y="624585"/>
                  </a:lnTo>
                  <a:lnTo>
                    <a:pt x="4300612" y="671355"/>
                  </a:lnTo>
                  <a:lnTo>
                    <a:pt x="4305093" y="719003"/>
                  </a:lnTo>
                  <a:lnTo>
                    <a:pt x="4306606" y="767416"/>
                  </a:lnTo>
                  <a:lnTo>
                    <a:pt x="4306579" y="3680426"/>
                  </a:lnTo>
                  <a:lnTo>
                    <a:pt x="4305126" y="3727019"/>
                  </a:lnTo>
                  <a:lnTo>
                    <a:pt x="4300612" y="3775830"/>
                  </a:lnTo>
                  <a:lnTo>
                    <a:pt x="4293254" y="3822681"/>
                  </a:lnTo>
                  <a:lnTo>
                    <a:pt x="4283112" y="3868558"/>
                  </a:lnTo>
                  <a:lnTo>
                    <a:pt x="4270275" y="3913369"/>
                  </a:lnTo>
                  <a:lnTo>
                    <a:pt x="4254834" y="3957023"/>
                  </a:lnTo>
                  <a:lnTo>
                    <a:pt x="4236881" y="3999431"/>
                  </a:lnTo>
                  <a:lnTo>
                    <a:pt x="4216505" y="4040502"/>
                  </a:lnTo>
                  <a:lnTo>
                    <a:pt x="4193799" y="4080145"/>
                  </a:lnTo>
                  <a:lnTo>
                    <a:pt x="4168852" y="4118270"/>
                  </a:lnTo>
                  <a:lnTo>
                    <a:pt x="4141756" y="4154785"/>
                  </a:lnTo>
                  <a:lnTo>
                    <a:pt x="4112474" y="4189736"/>
                  </a:lnTo>
                  <a:lnTo>
                    <a:pt x="4081364" y="4222735"/>
                  </a:lnTo>
                  <a:lnTo>
                    <a:pt x="4048378" y="4253857"/>
                  </a:lnTo>
                  <a:lnTo>
                    <a:pt x="4013606" y="4283012"/>
                  </a:lnTo>
                  <a:lnTo>
                    <a:pt x="3977139" y="4310108"/>
                  </a:lnTo>
                  <a:lnTo>
                    <a:pt x="3939067" y="4335055"/>
                  </a:lnTo>
                  <a:lnTo>
                    <a:pt x="3921095" y="4345366"/>
                  </a:lnTo>
                  <a:close/>
                </a:path>
              </a:pathLst>
            </a:custGeom>
            <a:solidFill>
              <a:srgbClr val="FFDE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06329" y="5705291"/>
              <a:ext cx="3955170" cy="408652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858531" y="5657492"/>
              <a:ext cx="4051300" cy="4184015"/>
            </a:xfrm>
            <a:custGeom>
              <a:avLst/>
              <a:gdLst/>
              <a:ahLst/>
              <a:cxnLst/>
              <a:rect l="l" t="t" r="r" b="b"/>
              <a:pathLst>
                <a:path w="4051300" h="4184015">
                  <a:moveTo>
                    <a:pt x="3328944" y="4183633"/>
                  </a:moveTo>
                  <a:lnTo>
                    <a:pt x="721822" y="4183633"/>
                  </a:lnTo>
                  <a:lnTo>
                    <a:pt x="674481" y="4182094"/>
                  </a:lnTo>
                  <a:lnTo>
                    <a:pt x="627919" y="4177539"/>
                  </a:lnTo>
                  <a:lnTo>
                    <a:pt x="582255" y="4170065"/>
                  </a:lnTo>
                  <a:lnTo>
                    <a:pt x="537586" y="4159768"/>
                  </a:lnTo>
                  <a:lnTo>
                    <a:pt x="494007" y="4146742"/>
                  </a:lnTo>
                  <a:lnTo>
                    <a:pt x="451616" y="4131085"/>
                  </a:lnTo>
                  <a:lnTo>
                    <a:pt x="410508" y="4112892"/>
                  </a:lnTo>
                  <a:lnTo>
                    <a:pt x="370779" y="4092258"/>
                  </a:lnTo>
                  <a:lnTo>
                    <a:pt x="332527" y="4069280"/>
                  </a:lnTo>
                  <a:lnTo>
                    <a:pt x="295847" y="4044054"/>
                  </a:lnTo>
                  <a:lnTo>
                    <a:pt x="260835" y="4016674"/>
                  </a:lnTo>
                  <a:lnTo>
                    <a:pt x="227589" y="3987238"/>
                  </a:lnTo>
                  <a:lnTo>
                    <a:pt x="196205" y="3955840"/>
                  </a:lnTo>
                  <a:lnTo>
                    <a:pt x="166779" y="3922577"/>
                  </a:lnTo>
                  <a:lnTo>
                    <a:pt x="139527" y="3887720"/>
                  </a:lnTo>
                  <a:lnTo>
                    <a:pt x="114315" y="3851051"/>
                  </a:lnTo>
                  <a:lnTo>
                    <a:pt x="91348" y="3812809"/>
                  </a:lnTo>
                  <a:lnTo>
                    <a:pt x="70723" y="3773091"/>
                  </a:lnTo>
                  <a:lnTo>
                    <a:pt x="52537" y="3731992"/>
                  </a:lnTo>
                  <a:lnTo>
                    <a:pt x="36884" y="3689608"/>
                  </a:lnTo>
                  <a:lnTo>
                    <a:pt x="23862" y="3646036"/>
                  </a:lnTo>
                  <a:lnTo>
                    <a:pt x="13566" y="3601371"/>
                  </a:lnTo>
                  <a:lnTo>
                    <a:pt x="6093" y="3555711"/>
                  </a:lnTo>
                  <a:lnTo>
                    <a:pt x="1605" y="3509821"/>
                  </a:lnTo>
                  <a:lnTo>
                    <a:pt x="0" y="3461786"/>
                  </a:lnTo>
                  <a:lnTo>
                    <a:pt x="0" y="721845"/>
                  </a:lnTo>
                  <a:lnTo>
                    <a:pt x="1539" y="674482"/>
                  </a:lnTo>
                  <a:lnTo>
                    <a:pt x="6093" y="627921"/>
                  </a:lnTo>
                  <a:lnTo>
                    <a:pt x="13566" y="582261"/>
                  </a:lnTo>
                  <a:lnTo>
                    <a:pt x="23862" y="537597"/>
                  </a:lnTo>
                  <a:lnTo>
                    <a:pt x="36884" y="494025"/>
                  </a:lnTo>
                  <a:lnTo>
                    <a:pt x="52537" y="451641"/>
                  </a:lnTo>
                  <a:lnTo>
                    <a:pt x="70723" y="410542"/>
                  </a:lnTo>
                  <a:lnTo>
                    <a:pt x="91348" y="370823"/>
                  </a:lnTo>
                  <a:lnTo>
                    <a:pt x="114315" y="332582"/>
                  </a:lnTo>
                  <a:lnTo>
                    <a:pt x="139621" y="295794"/>
                  </a:lnTo>
                  <a:lnTo>
                    <a:pt x="166890" y="260913"/>
                  </a:lnTo>
                  <a:lnTo>
                    <a:pt x="196305" y="227679"/>
                  </a:lnTo>
                  <a:lnTo>
                    <a:pt x="227679" y="196305"/>
                  </a:lnTo>
                  <a:lnTo>
                    <a:pt x="260913" y="166890"/>
                  </a:lnTo>
                  <a:lnTo>
                    <a:pt x="295913" y="139527"/>
                  </a:lnTo>
                  <a:lnTo>
                    <a:pt x="332582" y="114315"/>
                  </a:lnTo>
                  <a:lnTo>
                    <a:pt x="370823" y="91348"/>
                  </a:lnTo>
                  <a:lnTo>
                    <a:pt x="410542" y="70723"/>
                  </a:lnTo>
                  <a:lnTo>
                    <a:pt x="451641" y="52537"/>
                  </a:lnTo>
                  <a:lnTo>
                    <a:pt x="494025" y="36884"/>
                  </a:lnTo>
                  <a:lnTo>
                    <a:pt x="537597" y="23862"/>
                  </a:lnTo>
                  <a:lnTo>
                    <a:pt x="582261" y="13566"/>
                  </a:lnTo>
                  <a:lnTo>
                    <a:pt x="627922" y="6093"/>
                  </a:lnTo>
                  <a:lnTo>
                    <a:pt x="674482" y="1539"/>
                  </a:lnTo>
                  <a:lnTo>
                    <a:pt x="721846" y="0"/>
                  </a:lnTo>
                  <a:lnTo>
                    <a:pt x="3328921" y="0"/>
                  </a:lnTo>
                  <a:lnTo>
                    <a:pt x="3376285" y="1539"/>
                  </a:lnTo>
                  <a:lnTo>
                    <a:pt x="3422846" y="6093"/>
                  </a:lnTo>
                  <a:lnTo>
                    <a:pt x="3468506" y="13566"/>
                  </a:lnTo>
                  <a:lnTo>
                    <a:pt x="3513170" y="23862"/>
                  </a:lnTo>
                  <a:lnTo>
                    <a:pt x="3556742" y="36884"/>
                  </a:lnTo>
                  <a:lnTo>
                    <a:pt x="3599126" y="52537"/>
                  </a:lnTo>
                  <a:lnTo>
                    <a:pt x="3640225" y="70723"/>
                  </a:lnTo>
                  <a:lnTo>
                    <a:pt x="3679944" y="91348"/>
                  </a:lnTo>
                  <a:lnTo>
                    <a:pt x="3687020" y="95598"/>
                  </a:lnTo>
                  <a:lnTo>
                    <a:pt x="721846" y="95598"/>
                  </a:lnTo>
                  <a:lnTo>
                    <a:pt x="673002" y="97487"/>
                  </a:lnTo>
                  <a:lnTo>
                    <a:pt x="625168" y="103060"/>
                  </a:lnTo>
                  <a:lnTo>
                    <a:pt x="578487" y="112176"/>
                  </a:lnTo>
                  <a:lnTo>
                    <a:pt x="533098" y="124696"/>
                  </a:lnTo>
                  <a:lnTo>
                    <a:pt x="489143" y="140477"/>
                  </a:lnTo>
                  <a:lnTo>
                    <a:pt x="446763" y="159380"/>
                  </a:lnTo>
                  <a:lnTo>
                    <a:pt x="406096" y="181264"/>
                  </a:lnTo>
                  <a:lnTo>
                    <a:pt x="367286" y="205988"/>
                  </a:lnTo>
                  <a:lnTo>
                    <a:pt x="330471" y="233411"/>
                  </a:lnTo>
                  <a:lnTo>
                    <a:pt x="295794" y="263393"/>
                  </a:lnTo>
                  <a:lnTo>
                    <a:pt x="263290" y="295913"/>
                  </a:lnTo>
                  <a:lnTo>
                    <a:pt x="233411" y="330471"/>
                  </a:lnTo>
                  <a:lnTo>
                    <a:pt x="205988" y="367286"/>
                  </a:lnTo>
                  <a:lnTo>
                    <a:pt x="181264" y="406097"/>
                  </a:lnTo>
                  <a:lnTo>
                    <a:pt x="159380" y="446763"/>
                  </a:lnTo>
                  <a:lnTo>
                    <a:pt x="140477" y="489144"/>
                  </a:lnTo>
                  <a:lnTo>
                    <a:pt x="124696" y="533099"/>
                  </a:lnTo>
                  <a:lnTo>
                    <a:pt x="112176" y="578487"/>
                  </a:lnTo>
                  <a:lnTo>
                    <a:pt x="103060" y="625168"/>
                  </a:lnTo>
                  <a:lnTo>
                    <a:pt x="97487" y="673002"/>
                  </a:lnTo>
                  <a:lnTo>
                    <a:pt x="95598" y="721845"/>
                  </a:lnTo>
                  <a:lnTo>
                    <a:pt x="95629" y="3461786"/>
                  </a:lnTo>
                  <a:lnTo>
                    <a:pt x="97487" y="3509821"/>
                  </a:lnTo>
                  <a:lnTo>
                    <a:pt x="103060" y="3557654"/>
                  </a:lnTo>
                  <a:lnTo>
                    <a:pt x="112176" y="3604336"/>
                  </a:lnTo>
                  <a:lnTo>
                    <a:pt x="124696" y="3649724"/>
                  </a:lnTo>
                  <a:lnTo>
                    <a:pt x="140477" y="3693679"/>
                  </a:lnTo>
                  <a:lnTo>
                    <a:pt x="159380" y="3736060"/>
                  </a:lnTo>
                  <a:lnTo>
                    <a:pt x="181264" y="3776726"/>
                  </a:lnTo>
                  <a:lnTo>
                    <a:pt x="205988" y="3815537"/>
                  </a:lnTo>
                  <a:lnTo>
                    <a:pt x="233411" y="3852351"/>
                  </a:lnTo>
                  <a:lnTo>
                    <a:pt x="263393" y="3887029"/>
                  </a:lnTo>
                  <a:lnTo>
                    <a:pt x="295794" y="3919429"/>
                  </a:lnTo>
                  <a:lnTo>
                    <a:pt x="330471" y="3949412"/>
                  </a:lnTo>
                  <a:lnTo>
                    <a:pt x="367286" y="3976835"/>
                  </a:lnTo>
                  <a:lnTo>
                    <a:pt x="406096" y="4001559"/>
                  </a:lnTo>
                  <a:lnTo>
                    <a:pt x="446763" y="4023443"/>
                  </a:lnTo>
                  <a:lnTo>
                    <a:pt x="489143" y="4042346"/>
                  </a:lnTo>
                  <a:lnTo>
                    <a:pt x="533098" y="4058127"/>
                  </a:lnTo>
                  <a:lnTo>
                    <a:pt x="578487" y="4070647"/>
                  </a:lnTo>
                  <a:lnTo>
                    <a:pt x="625168" y="4079763"/>
                  </a:lnTo>
                  <a:lnTo>
                    <a:pt x="673002" y="4085336"/>
                  </a:lnTo>
                  <a:lnTo>
                    <a:pt x="721846" y="4087225"/>
                  </a:lnTo>
                  <a:lnTo>
                    <a:pt x="3688320" y="4087225"/>
                  </a:lnTo>
                  <a:lnTo>
                    <a:pt x="3679893" y="4092285"/>
                  </a:lnTo>
                  <a:lnTo>
                    <a:pt x="3640185" y="4112910"/>
                  </a:lnTo>
                  <a:lnTo>
                    <a:pt x="3599096" y="4131096"/>
                  </a:lnTo>
                  <a:lnTo>
                    <a:pt x="3556721" y="4146749"/>
                  </a:lnTo>
                  <a:lnTo>
                    <a:pt x="3513156" y="4159771"/>
                  </a:lnTo>
                  <a:lnTo>
                    <a:pt x="3468497" y="4170067"/>
                  </a:lnTo>
                  <a:lnTo>
                    <a:pt x="3422841" y="4177540"/>
                  </a:lnTo>
                  <a:lnTo>
                    <a:pt x="3376283" y="4182094"/>
                  </a:lnTo>
                  <a:lnTo>
                    <a:pt x="3328944" y="4183633"/>
                  </a:lnTo>
                  <a:close/>
                </a:path>
                <a:path w="4051300" h="4184015">
                  <a:moveTo>
                    <a:pt x="3688320" y="4087225"/>
                  </a:moveTo>
                  <a:lnTo>
                    <a:pt x="3328921" y="4087225"/>
                  </a:lnTo>
                  <a:lnTo>
                    <a:pt x="3377765" y="4085336"/>
                  </a:lnTo>
                  <a:lnTo>
                    <a:pt x="3425599" y="4079763"/>
                  </a:lnTo>
                  <a:lnTo>
                    <a:pt x="3472280" y="4070647"/>
                  </a:lnTo>
                  <a:lnTo>
                    <a:pt x="3517669" y="4058127"/>
                  </a:lnTo>
                  <a:lnTo>
                    <a:pt x="3561624" y="4042346"/>
                  </a:lnTo>
                  <a:lnTo>
                    <a:pt x="3604004" y="4023443"/>
                  </a:lnTo>
                  <a:lnTo>
                    <a:pt x="3644671" y="4001559"/>
                  </a:lnTo>
                  <a:lnTo>
                    <a:pt x="3683481" y="3976835"/>
                  </a:lnTo>
                  <a:lnTo>
                    <a:pt x="3720296" y="3949412"/>
                  </a:lnTo>
                  <a:lnTo>
                    <a:pt x="3754973" y="3919429"/>
                  </a:lnTo>
                  <a:lnTo>
                    <a:pt x="3787374" y="3887029"/>
                  </a:lnTo>
                  <a:lnTo>
                    <a:pt x="3817356" y="3852351"/>
                  </a:lnTo>
                  <a:lnTo>
                    <a:pt x="3844779" y="3815537"/>
                  </a:lnTo>
                  <a:lnTo>
                    <a:pt x="3869503" y="3776726"/>
                  </a:lnTo>
                  <a:lnTo>
                    <a:pt x="3891387" y="3736060"/>
                  </a:lnTo>
                  <a:lnTo>
                    <a:pt x="3910290" y="3693679"/>
                  </a:lnTo>
                  <a:lnTo>
                    <a:pt x="3926071" y="3649724"/>
                  </a:lnTo>
                  <a:lnTo>
                    <a:pt x="3938591" y="3604336"/>
                  </a:lnTo>
                  <a:lnTo>
                    <a:pt x="3947707" y="3557654"/>
                  </a:lnTo>
                  <a:lnTo>
                    <a:pt x="3953280" y="3509821"/>
                  </a:lnTo>
                  <a:lnTo>
                    <a:pt x="3955138" y="3461786"/>
                  </a:lnTo>
                  <a:lnTo>
                    <a:pt x="3955169" y="721845"/>
                  </a:lnTo>
                  <a:lnTo>
                    <a:pt x="3953280" y="673002"/>
                  </a:lnTo>
                  <a:lnTo>
                    <a:pt x="3947707" y="625168"/>
                  </a:lnTo>
                  <a:lnTo>
                    <a:pt x="3938591" y="578487"/>
                  </a:lnTo>
                  <a:lnTo>
                    <a:pt x="3926071" y="533099"/>
                  </a:lnTo>
                  <a:lnTo>
                    <a:pt x="3910290" y="489144"/>
                  </a:lnTo>
                  <a:lnTo>
                    <a:pt x="3891387" y="446763"/>
                  </a:lnTo>
                  <a:lnTo>
                    <a:pt x="3869503" y="406097"/>
                  </a:lnTo>
                  <a:lnTo>
                    <a:pt x="3844779" y="367286"/>
                  </a:lnTo>
                  <a:lnTo>
                    <a:pt x="3817356" y="330471"/>
                  </a:lnTo>
                  <a:lnTo>
                    <a:pt x="3787358" y="295794"/>
                  </a:lnTo>
                  <a:lnTo>
                    <a:pt x="3754973" y="263393"/>
                  </a:lnTo>
                  <a:lnTo>
                    <a:pt x="3720296" y="233411"/>
                  </a:lnTo>
                  <a:lnTo>
                    <a:pt x="3683481" y="205988"/>
                  </a:lnTo>
                  <a:lnTo>
                    <a:pt x="3644671" y="181264"/>
                  </a:lnTo>
                  <a:lnTo>
                    <a:pt x="3604004" y="159380"/>
                  </a:lnTo>
                  <a:lnTo>
                    <a:pt x="3561624" y="140477"/>
                  </a:lnTo>
                  <a:lnTo>
                    <a:pt x="3517669" y="124696"/>
                  </a:lnTo>
                  <a:lnTo>
                    <a:pt x="3472280" y="112176"/>
                  </a:lnTo>
                  <a:lnTo>
                    <a:pt x="3425599" y="103060"/>
                  </a:lnTo>
                  <a:lnTo>
                    <a:pt x="3377765" y="97487"/>
                  </a:lnTo>
                  <a:lnTo>
                    <a:pt x="3328921" y="95598"/>
                  </a:lnTo>
                  <a:lnTo>
                    <a:pt x="3687020" y="95598"/>
                  </a:lnTo>
                  <a:lnTo>
                    <a:pt x="3754854" y="139527"/>
                  </a:lnTo>
                  <a:lnTo>
                    <a:pt x="3789854" y="166890"/>
                  </a:lnTo>
                  <a:lnTo>
                    <a:pt x="3823088" y="196305"/>
                  </a:lnTo>
                  <a:lnTo>
                    <a:pt x="3854462" y="227679"/>
                  </a:lnTo>
                  <a:lnTo>
                    <a:pt x="3883877" y="260913"/>
                  </a:lnTo>
                  <a:lnTo>
                    <a:pt x="3911228" y="295913"/>
                  </a:lnTo>
                  <a:lnTo>
                    <a:pt x="3936452" y="332582"/>
                  </a:lnTo>
                  <a:lnTo>
                    <a:pt x="3959419" y="370823"/>
                  </a:lnTo>
                  <a:lnTo>
                    <a:pt x="3980044" y="410542"/>
                  </a:lnTo>
                  <a:lnTo>
                    <a:pt x="3998230" y="451641"/>
                  </a:lnTo>
                  <a:lnTo>
                    <a:pt x="4013883" y="494025"/>
                  </a:lnTo>
                  <a:lnTo>
                    <a:pt x="4026905" y="537597"/>
                  </a:lnTo>
                  <a:lnTo>
                    <a:pt x="4037201" y="582261"/>
                  </a:lnTo>
                  <a:lnTo>
                    <a:pt x="4044674" y="627921"/>
                  </a:lnTo>
                  <a:lnTo>
                    <a:pt x="4049228" y="674482"/>
                  </a:lnTo>
                  <a:lnTo>
                    <a:pt x="4050767" y="721845"/>
                  </a:lnTo>
                  <a:lnTo>
                    <a:pt x="4050741" y="3461786"/>
                  </a:lnTo>
                  <a:lnTo>
                    <a:pt x="4049228" y="3508434"/>
                  </a:lnTo>
                  <a:lnTo>
                    <a:pt x="4044674" y="3555080"/>
                  </a:lnTo>
                  <a:lnTo>
                    <a:pt x="4037201" y="3600820"/>
                  </a:lnTo>
                  <a:lnTo>
                    <a:pt x="4026905" y="3645556"/>
                  </a:lnTo>
                  <a:lnTo>
                    <a:pt x="4013883" y="3689193"/>
                  </a:lnTo>
                  <a:lnTo>
                    <a:pt x="3998230" y="3731636"/>
                  </a:lnTo>
                  <a:lnTo>
                    <a:pt x="3980044" y="3772789"/>
                  </a:lnTo>
                  <a:lnTo>
                    <a:pt x="3959419" y="3812555"/>
                  </a:lnTo>
                  <a:lnTo>
                    <a:pt x="3936452" y="3850839"/>
                  </a:lnTo>
                  <a:lnTo>
                    <a:pt x="3911240" y="3887545"/>
                  </a:lnTo>
                  <a:lnTo>
                    <a:pt x="3883752" y="3922720"/>
                  </a:lnTo>
                  <a:lnTo>
                    <a:pt x="3854348" y="3955954"/>
                  </a:lnTo>
                  <a:lnTo>
                    <a:pt x="3822987" y="3987327"/>
                  </a:lnTo>
                  <a:lnTo>
                    <a:pt x="3789766" y="4016743"/>
                  </a:lnTo>
                  <a:lnTo>
                    <a:pt x="3754779" y="4044106"/>
                  </a:lnTo>
                  <a:lnTo>
                    <a:pt x="3718122" y="4069318"/>
                  </a:lnTo>
                  <a:lnTo>
                    <a:pt x="3688320" y="4087225"/>
                  </a:lnTo>
                  <a:close/>
                </a:path>
              </a:pathLst>
            </a:custGeom>
            <a:solidFill>
              <a:srgbClr val="FFDE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1347449" y="2148043"/>
            <a:ext cx="1029335" cy="1029335"/>
          </a:xfrm>
          <a:custGeom>
            <a:avLst/>
            <a:gdLst/>
            <a:ahLst/>
            <a:cxnLst/>
            <a:rect l="l" t="t" r="r" b="b"/>
            <a:pathLst>
              <a:path w="1029334" h="1029335">
                <a:moveTo>
                  <a:pt x="514528" y="1029056"/>
                </a:moveTo>
                <a:lnTo>
                  <a:pt x="467695" y="1026954"/>
                </a:lnTo>
                <a:lnTo>
                  <a:pt x="422040" y="1020767"/>
                </a:lnTo>
                <a:lnTo>
                  <a:pt x="377745" y="1010677"/>
                </a:lnTo>
                <a:lnTo>
                  <a:pt x="334992" y="996866"/>
                </a:lnTo>
                <a:lnTo>
                  <a:pt x="293961" y="979516"/>
                </a:lnTo>
                <a:lnTo>
                  <a:pt x="254835" y="958808"/>
                </a:lnTo>
                <a:lnTo>
                  <a:pt x="217795" y="934924"/>
                </a:lnTo>
                <a:lnTo>
                  <a:pt x="183023" y="908046"/>
                </a:lnTo>
                <a:lnTo>
                  <a:pt x="150701" y="878354"/>
                </a:lnTo>
                <a:lnTo>
                  <a:pt x="121010" y="846032"/>
                </a:lnTo>
                <a:lnTo>
                  <a:pt x="94131" y="811260"/>
                </a:lnTo>
                <a:lnTo>
                  <a:pt x="70247" y="774220"/>
                </a:lnTo>
                <a:lnTo>
                  <a:pt x="49539" y="735094"/>
                </a:lnTo>
                <a:lnTo>
                  <a:pt x="32189" y="694064"/>
                </a:lnTo>
                <a:lnTo>
                  <a:pt x="18378" y="651310"/>
                </a:lnTo>
                <a:lnTo>
                  <a:pt x="8289" y="607015"/>
                </a:lnTo>
                <a:lnTo>
                  <a:pt x="2102" y="561360"/>
                </a:lnTo>
                <a:lnTo>
                  <a:pt x="0" y="514515"/>
                </a:lnTo>
                <a:lnTo>
                  <a:pt x="2102" y="467695"/>
                </a:lnTo>
                <a:lnTo>
                  <a:pt x="8289" y="422041"/>
                </a:lnTo>
                <a:lnTo>
                  <a:pt x="18378" y="377746"/>
                </a:lnTo>
                <a:lnTo>
                  <a:pt x="32189" y="334992"/>
                </a:lnTo>
                <a:lnTo>
                  <a:pt x="49539" y="293962"/>
                </a:lnTo>
                <a:lnTo>
                  <a:pt x="70247" y="254836"/>
                </a:lnTo>
                <a:lnTo>
                  <a:pt x="94131" y="217796"/>
                </a:lnTo>
                <a:lnTo>
                  <a:pt x="121010" y="183024"/>
                </a:lnTo>
                <a:lnTo>
                  <a:pt x="150701" y="150701"/>
                </a:lnTo>
                <a:lnTo>
                  <a:pt x="183023" y="121010"/>
                </a:lnTo>
                <a:lnTo>
                  <a:pt x="217795" y="94132"/>
                </a:lnTo>
                <a:lnTo>
                  <a:pt x="254835" y="70248"/>
                </a:lnTo>
                <a:lnTo>
                  <a:pt x="293961" y="49540"/>
                </a:lnTo>
                <a:lnTo>
                  <a:pt x="334992" y="32190"/>
                </a:lnTo>
                <a:lnTo>
                  <a:pt x="377745" y="18379"/>
                </a:lnTo>
                <a:lnTo>
                  <a:pt x="422040" y="8289"/>
                </a:lnTo>
                <a:lnTo>
                  <a:pt x="467695" y="2102"/>
                </a:lnTo>
                <a:lnTo>
                  <a:pt x="514528" y="0"/>
                </a:lnTo>
                <a:lnTo>
                  <a:pt x="561360" y="2102"/>
                </a:lnTo>
                <a:lnTo>
                  <a:pt x="607015" y="8289"/>
                </a:lnTo>
                <a:lnTo>
                  <a:pt x="651310" y="18379"/>
                </a:lnTo>
                <a:lnTo>
                  <a:pt x="694063" y="32190"/>
                </a:lnTo>
                <a:lnTo>
                  <a:pt x="735094" y="49540"/>
                </a:lnTo>
                <a:lnTo>
                  <a:pt x="774220" y="70248"/>
                </a:lnTo>
                <a:lnTo>
                  <a:pt x="811260" y="94132"/>
                </a:lnTo>
                <a:lnTo>
                  <a:pt x="846032" y="121010"/>
                </a:lnTo>
                <a:lnTo>
                  <a:pt x="878354" y="150701"/>
                </a:lnTo>
                <a:lnTo>
                  <a:pt x="908045" y="183024"/>
                </a:lnTo>
                <a:lnTo>
                  <a:pt x="934924" y="217796"/>
                </a:lnTo>
                <a:lnTo>
                  <a:pt x="958808" y="254836"/>
                </a:lnTo>
                <a:lnTo>
                  <a:pt x="979516" y="293962"/>
                </a:lnTo>
                <a:lnTo>
                  <a:pt x="996866" y="334992"/>
                </a:lnTo>
                <a:lnTo>
                  <a:pt x="1010677" y="377746"/>
                </a:lnTo>
                <a:lnTo>
                  <a:pt x="1020766" y="422041"/>
                </a:lnTo>
                <a:lnTo>
                  <a:pt x="1026953" y="467695"/>
                </a:lnTo>
                <a:lnTo>
                  <a:pt x="1029055" y="514528"/>
                </a:lnTo>
                <a:lnTo>
                  <a:pt x="1026953" y="561360"/>
                </a:lnTo>
                <a:lnTo>
                  <a:pt x="1020766" y="607015"/>
                </a:lnTo>
                <a:lnTo>
                  <a:pt x="1010677" y="651310"/>
                </a:lnTo>
                <a:lnTo>
                  <a:pt x="996866" y="694064"/>
                </a:lnTo>
                <a:lnTo>
                  <a:pt x="979516" y="735094"/>
                </a:lnTo>
                <a:lnTo>
                  <a:pt x="958808" y="774220"/>
                </a:lnTo>
                <a:lnTo>
                  <a:pt x="934924" y="811260"/>
                </a:lnTo>
                <a:lnTo>
                  <a:pt x="908045" y="846032"/>
                </a:lnTo>
                <a:lnTo>
                  <a:pt x="878354" y="878354"/>
                </a:lnTo>
                <a:lnTo>
                  <a:pt x="846032" y="908046"/>
                </a:lnTo>
                <a:lnTo>
                  <a:pt x="811260" y="934924"/>
                </a:lnTo>
                <a:lnTo>
                  <a:pt x="774220" y="958808"/>
                </a:lnTo>
                <a:lnTo>
                  <a:pt x="735094" y="979516"/>
                </a:lnTo>
                <a:lnTo>
                  <a:pt x="694063" y="996866"/>
                </a:lnTo>
                <a:lnTo>
                  <a:pt x="651310" y="1010677"/>
                </a:lnTo>
                <a:lnTo>
                  <a:pt x="607015" y="1020767"/>
                </a:lnTo>
                <a:lnTo>
                  <a:pt x="561360" y="1026954"/>
                </a:lnTo>
                <a:lnTo>
                  <a:pt x="514528" y="1029056"/>
                </a:lnTo>
                <a:close/>
              </a:path>
            </a:pathLst>
          </a:custGeom>
          <a:solidFill>
            <a:srgbClr val="583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47449" y="7109900"/>
            <a:ext cx="1029335" cy="1029335"/>
          </a:xfrm>
          <a:custGeom>
            <a:avLst/>
            <a:gdLst/>
            <a:ahLst/>
            <a:cxnLst/>
            <a:rect l="l" t="t" r="r" b="b"/>
            <a:pathLst>
              <a:path w="1029334" h="1029334">
                <a:moveTo>
                  <a:pt x="514538" y="1029056"/>
                </a:moveTo>
                <a:lnTo>
                  <a:pt x="467695" y="1026954"/>
                </a:lnTo>
                <a:lnTo>
                  <a:pt x="422040" y="1020767"/>
                </a:lnTo>
                <a:lnTo>
                  <a:pt x="377745" y="1010677"/>
                </a:lnTo>
                <a:lnTo>
                  <a:pt x="334992" y="996867"/>
                </a:lnTo>
                <a:lnTo>
                  <a:pt x="293961" y="979516"/>
                </a:lnTo>
                <a:lnTo>
                  <a:pt x="254835" y="958809"/>
                </a:lnTo>
                <a:lnTo>
                  <a:pt x="217795" y="934925"/>
                </a:lnTo>
                <a:lnTo>
                  <a:pt x="183023" y="908046"/>
                </a:lnTo>
                <a:lnTo>
                  <a:pt x="150701" y="878355"/>
                </a:lnTo>
                <a:lnTo>
                  <a:pt x="121010" y="846032"/>
                </a:lnTo>
                <a:lnTo>
                  <a:pt x="94131" y="811260"/>
                </a:lnTo>
                <a:lnTo>
                  <a:pt x="70247" y="774221"/>
                </a:lnTo>
                <a:lnTo>
                  <a:pt x="49539" y="735095"/>
                </a:lnTo>
                <a:lnTo>
                  <a:pt x="32189" y="694064"/>
                </a:lnTo>
                <a:lnTo>
                  <a:pt x="18378" y="651310"/>
                </a:lnTo>
                <a:lnTo>
                  <a:pt x="8289" y="607015"/>
                </a:lnTo>
                <a:lnTo>
                  <a:pt x="2102" y="561361"/>
                </a:lnTo>
                <a:lnTo>
                  <a:pt x="0" y="514516"/>
                </a:lnTo>
                <a:lnTo>
                  <a:pt x="2102" y="467696"/>
                </a:lnTo>
                <a:lnTo>
                  <a:pt x="8289" y="422041"/>
                </a:lnTo>
                <a:lnTo>
                  <a:pt x="18378" y="377746"/>
                </a:lnTo>
                <a:lnTo>
                  <a:pt x="32189" y="334992"/>
                </a:lnTo>
                <a:lnTo>
                  <a:pt x="49539" y="293962"/>
                </a:lnTo>
                <a:lnTo>
                  <a:pt x="70247" y="254836"/>
                </a:lnTo>
                <a:lnTo>
                  <a:pt x="94131" y="217796"/>
                </a:lnTo>
                <a:lnTo>
                  <a:pt x="121010" y="183024"/>
                </a:lnTo>
                <a:lnTo>
                  <a:pt x="150701" y="150701"/>
                </a:lnTo>
                <a:lnTo>
                  <a:pt x="183023" y="121010"/>
                </a:lnTo>
                <a:lnTo>
                  <a:pt x="217795" y="94132"/>
                </a:lnTo>
                <a:lnTo>
                  <a:pt x="254835" y="70248"/>
                </a:lnTo>
                <a:lnTo>
                  <a:pt x="293961" y="49540"/>
                </a:lnTo>
                <a:lnTo>
                  <a:pt x="334992" y="32190"/>
                </a:lnTo>
                <a:lnTo>
                  <a:pt x="377745" y="18379"/>
                </a:lnTo>
                <a:lnTo>
                  <a:pt x="422040" y="8289"/>
                </a:lnTo>
                <a:lnTo>
                  <a:pt x="467695" y="2102"/>
                </a:lnTo>
                <a:lnTo>
                  <a:pt x="514528" y="0"/>
                </a:lnTo>
                <a:lnTo>
                  <a:pt x="561360" y="2102"/>
                </a:lnTo>
                <a:lnTo>
                  <a:pt x="607015" y="8289"/>
                </a:lnTo>
                <a:lnTo>
                  <a:pt x="651310" y="18379"/>
                </a:lnTo>
                <a:lnTo>
                  <a:pt x="694063" y="32190"/>
                </a:lnTo>
                <a:lnTo>
                  <a:pt x="735094" y="49540"/>
                </a:lnTo>
                <a:lnTo>
                  <a:pt x="774220" y="70248"/>
                </a:lnTo>
                <a:lnTo>
                  <a:pt x="811260" y="94132"/>
                </a:lnTo>
                <a:lnTo>
                  <a:pt x="846032" y="121010"/>
                </a:lnTo>
                <a:lnTo>
                  <a:pt x="878354" y="150701"/>
                </a:lnTo>
                <a:lnTo>
                  <a:pt x="908045" y="183024"/>
                </a:lnTo>
                <a:lnTo>
                  <a:pt x="934924" y="217796"/>
                </a:lnTo>
                <a:lnTo>
                  <a:pt x="958808" y="254836"/>
                </a:lnTo>
                <a:lnTo>
                  <a:pt x="979516" y="293962"/>
                </a:lnTo>
                <a:lnTo>
                  <a:pt x="996866" y="334992"/>
                </a:lnTo>
                <a:lnTo>
                  <a:pt x="1010677" y="377746"/>
                </a:lnTo>
                <a:lnTo>
                  <a:pt x="1020766" y="422041"/>
                </a:lnTo>
                <a:lnTo>
                  <a:pt x="1026953" y="467696"/>
                </a:lnTo>
                <a:lnTo>
                  <a:pt x="1029055" y="514528"/>
                </a:lnTo>
                <a:lnTo>
                  <a:pt x="1026953" y="561361"/>
                </a:lnTo>
                <a:lnTo>
                  <a:pt x="1020766" y="607015"/>
                </a:lnTo>
                <a:lnTo>
                  <a:pt x="1010677" y="651310"/>
                </a:lnTo>
                <a:lnTo>
                  <a:pt x="996866" y="694064"/>
                </a:lnTo>
                <a:lnTo>
                  <a:pt x="979516" y="735095"/>
                </a:lnTo>
                <a:lnTo>
                  <a:pt x="958808" y="774221"/>
                </a:lnTo>
                <a:lnTo>
                  <a:pt x="934924" y="811260"/>
                </a:lnTo>
                <a:lnTo>
                  <a:pt x="908045" y="846032"/>
                </a:lnTo>
                <a:lnTo>
                  <a:pt x="878354" y="878355"/>
                </a:lnTo>
                <a:lnTo>
                  <a:pt x="846032" y="908046"/>
                </a:lnTo>
                <a:lnTo>
                  <a:pt x="811260" y="934925"/>
                </a:lnTo>
                <a:lnTo>
                  <a:pt x="774220" y="958809"/>
                </a:lnTo>
                <a:lnTo>
                  <a:pt x="735094" y="979516"/>
                </a:lnTo>
                <a:lnTo>
                  <a:pt x="694063" y="996867"/>
                </a:lnTo>
                <a:lnTo>
                  <a:pt x="651310" y="1010677"/>
                </a:lnTo>
                <a:lnTo>
                  <a:pt x="607015" y="1020767"/>
                </a:lnTo>
                <a:lnTo>
                  <a:pt x="561360" y="1026954"/>
                </a:lnTo>
                <a:lnTo>
                  <a:pt x="514538" y="1029056"/>
                </a:lnTo>
                <a:close/>
              </a:path>
            </a:pathLst>
          </a:custGeom>
          <a:solidFill>
            <a:srgbClr val="583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16000" y="4218581"/>
            <a:ext cx="1684655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-80" dirty="0"/>
              <a:t>ЕРЕСЕК</a:t>
            </a:r>
            <a:endParaRPr sz="3500"/>
          </a:p>
        </p:txBody>
      </p:sp>
      <p:sp>
        <p:nvSpPr>
          <p:cNvPr id="13" name="object 13"/>
          <p:cNvSpPr txBox="1"/>
          <p:nvPr/>
        </p:nvSpPr>
        <p:spPr>
          <a:xfrm>
            <a:off x="12803605" y="1864516"/>
            <a:ext cx="4927600" cy="1816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500"/>
              </a:lnSpc>
              <a:spcBef>
                <a:spcPts val="95"/>
              </a:spcBef>
            </a:pPr>
            <a:r>
              <a:rPr sz="2500" dirty="0">
                <a:latin typeface="Microsoft Sans Serif"/>
                <a:cs typeface="Microsoft Sans Serif"/>
              </a:rPr>
              <a:t>Әр</a:t>
            </a:r>
            <a:r>
              <a:rPr sz="2500" spc="25" dirty="0">
                <a:latin typeface="Microsoft Sans Serif"/>
                <a:cs typeface="Microsoft Sans Serif"/>
              </a:rPr>
              <a:t> </a:t>
            </a:r>
            <a:r>
              <a:rPr sz="2500" spc="100" dirty="0">
                <a:latin typeface="Microsoft Sans Serif"/>
                <a:cs typeface="Microsoft Sans Serif"/>
              </a:rPr>
              <a:t>баланың</a:t>
            </a:r>
            <a:r>
              <a:rPr sz="2500" spc="25" dirty="0">
                <a:latin typeface="Microsoft Sans Serif"/>
                <a:cs typeface="Microsoft Sans Serif"/>
              </a:rPr>
              <a:t> </a:t>
            </a:r>
            <a:r>
              <a:rPr sz="2500" spc="65" dirty="0">
                <a:latin typeface="Microsoft Sans Serif"/>
                <a:cs typeface="Microsoft Sans Serif"/>
              </a:rPr>
              <a:t>қабıлетıн</a:t>
            </a:r>
            <a:r>
              <a:rPr sz="2500" spc="25" dirty="0">
                <a:latin typeface="Microsoft Sans Serif"/>
                <a:cs typeface="Microsoft Sans Serif"/>
              </a:rPr>
              <a:t> </a:t>
            </a:r>
            <a:r>
              <a:rPr sz="2500" spc="70" dirty="0">
                <a:latin typeface="Microsoft Sans Serif"/>
                <a:cs typeface="Microsoft Sans Serif"/>
              </a:rPr>
              <a:t>бақылай </a:t>
            </a:r>
            <a:r>
              <a:rPr sz="2500" spc="60" dirty="0">
                <a:latin typeface="Microsoft Sans Serif"/>
                <a:cs typeface="Microsoft Sans Serif"/>
              </a:rPr>
              <a:t>отырып</a:t>
            </a:r>
            <a:r>
              <a:rPr sz="2500" spc="60" dirty="0">
                <a:latin typeface="Lucida Sans Unicode"/>
                <a:cs typeface="Lucida Sans Unicode"/>
              </a:rPr>
              <a:t>,</a:t>
            </a:r>
            <a:r>
              <a:rPr sz="2500" spc="60" dirty="0">
                <a:latin typeface="Microsoft Sans Serif"/>
                <a:cs typeface="Microsoft Sans Serif"/>
              </a:rPr>
              <a:t>суреттерге</a:t>
            </a:r>
            <a:r>
              <a:rPr sz="2500" spc="45" dirty="0">
                <a:latin typeface="Microsoft Sans Serif"/>
                <a:cs typeface="Microsoft Sans Serif"/>
              </a:rPr>
              <a:t> </a:t>
            </a:r>
            <a:r>
              <a:rPr sz="2500" spc="65" dirty="0">
                <a:latin typeface="Microsoft Sans Serif"/>
                <a:cs typeface="Microsoft Sans Serif"/>
              </a:rPr>
              <a:t>мұқият </a:t>
            </a:r>
            <a:r>
              <a:rPr sz="2500" spc="90" dirty="0">
                <a:latin typeface="Microsoft Sans Serif"/>
                <a:cs typeface="Microsoft Sans Serif"/>
              </a:rPr>
              <a:t>қаратып</a:t>
            </a:r>
            <a:r>
              <a:rPr sz="2500" spc="5" dirty="0">
                <a:latin typeface="Microsoft Sans Serif"/>
                <a:cs typeface="Microsoft Sans Serif"/>
              </a:rPr>
              <a:t> </a:t>
            </a:r>
            <a:r>
              <a:rPr sz="2500" spc="50" dirty="0">
                <a:latin typeface="Microsoft Sans Serif"/>
                <a:cs typeface="Microsoft Sans Serif"/>
              </a:rPr>
              <a:t>заттарды</a:t>
            </a:r>
            <a:r>
              <a:rPr sz="2500" spc="5" dirty="0">
                <a:latin typeface="Microsoft Sans Serif"/>
                <a:cs typeface="Microsoft Sans Serif"/>
              </a:rPr>
              <a:t> </a:t>
            </a:r>
            <a:r>
              <a:rPr sz="2500" spc="50" dirty="0">
                <a:latin typeface="Microsoft Sans Serif"/>
                <a:cs typeface="Microsoft Sans Serif"/>
              </a:rPr>
              <a:t>сандық </a:t>
            </a:r>
            <a:r>
              <a:rPr sz="2500" spc="100" dirty="0">
                <a:latin typeface="Microsoft Sans Serif"/>
                <a:cs typeface="Microsoft Sans Serif"/>
              </a:rPr>
              <a:t>ретпен</a:t>
            </a:r>
            <a:r>
              <a:rPr sz="2500" spc="20" dirty="0">
                <a:latin typeface="Microsoft Sans Serif"/>
                <a:cs typeface="Microsoft Sans Serif"/>
              </a:rPr>
              <a:t> </a:t>
            </a:r>
            <a:r>
              <a:rPr sz="2500" spc="114" dirty="0">
                <a:latin typeface="Microsoft Sans Serif"/>
                <a:cs typeface="Microsoft Sans Serif"/>
              </a:rPr>
              <a:t>қоюды</a:t>
            </a:r>
            <a:r>
              <a:rPr sz="2500" spc="20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үйрету</a:t>
            </a:r>
            <a:r>
              <a:rPr sz="2500" spc="-10" dirty="0">
                <a:latin typeface="Lucida Sans Unicode"/>
                <a:cs typeface="Lucida Sans Unicode"/>
              </a:rPr>
              <a:t>.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803605" y="6826122"/>
            <a:ext cx="4328160" cy="901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5"/>
              </a:spcBef>
            </a:pPr>
            <a:r>
              <a:rPr sz="2500" spc="55" dirty="0">
                <a:latin typeface="Microsoft Sans Serif"/>
                <a:cs typeface="Microsoft Sans Serif"/>
              </a:rPr>
              <a:t>Берıлген</a:t>
            </a:r>
            <a:r>
              <a:rPr sz="2500" spc="5" dirty="0">
                <a:latin typeface="Microsoft Sans Serif"/>
                <a:cs typeface="Microsoft Sans Serif"/>
              </a:rPr>
              <a:t> </a:t>
            </a:r>
            <a:r>
              <a:rPr sz="2500" spc="95" dirty="0">
                <a:latin typeface="Microsoft Sans Serif"/>
                <a:cs typeface="Microsoft Sans Serif"/>
              </a:rPr>
              <a:t>үйшıкке</a:t>
            </a:r>
            <a:r>
              <a:rPr sz="2500" spc="5" dirty="0">
                <a:latin typeface="Microsoft Sans Serif"/>
                <a:cs typeface="Microsoft Sans Serif"/>
              </a:rPr>
              <a:t> </a:t>
            </a:r>
            <a:r>
              <a:rPr sz="2500" spc="40" dirty="0">
                <a:latin typeface="Microsoft Sans Serif"/>
                <a:cs typeface="Microsoft Sans Serif"/>
              </a:rPr>
              <a:t>сандарды </a:t>
            </a:r>
            <a:r>
              <a:rPr sz="2500" spc="75" dirty="0">
                <a:latin typeface="Microsoft Sans Serif"/>
                <a:cs typeface="Microsoft Sans Serif"/>
              </a:rPr>
              <a:t>ретıмен</a:t>
            </a:r>
            <a:r>
              <a:rPr sz="2500" spc="5" dirty="0">
                <a:latin typeface="Microsoft Sans Serif"/>
                <a:cs typeface="Microsoft Sans Serif"/>
              </a:rPr>
              <a:t> </a:t>
            </a:r>
            <a:r>
              <a:rPr sz="2500" spc="-10" dirty="0">
                <a:latin typeface="Microsoft Sans Serif"/>
                <a:cs typeface="Microsoft Sans Serif"/>
              </a:rPr>
              <a:t>орналастыру</a:t>
            </a:r>
            <a:r>
              <a:rPr sz="2500" spc="-10" dirty="0">
                <a:latin typeface="Lucida Sans Unicode"/>
                <a:cs typeface="Lucida Sans Unicode"/>
              </a:rPr>
              <a:t>.</a:t>
            </a:r>
            <a:endParaRPr sz="2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82295" marR="5080">
              <a:lnSpc>
                <a:spcPct val="116700"/>
              </a:lnSpc>
              <a:spcBef>
                <a:spcPts val="90"/>
              </a:spcBef>
            </a:pPr>
            <a:r>
              <a:rPr sz="3000" spc="-25" dirty="0">
                <a:latin typeface="Arial"/>
                <a:cs typeface="Arial"/>
              </a:rPr>
              <a:t>МЕКТЕПКЕ</a:t>
            </a:r>
            <a:r>
              <a:rPr sz="3000" spc="-170" dirty="0">
                <a:latin typeface="Arial"/>
                <a:cs typeface="Arial"/>
              </a:rPr>
              <a:t> </a:t>
            </a:r>
            <a:r>
              <a:rPr sz="3000" spc="125" dirty="0">
                <a:latin typeface="Arial"/>
                <a:cs typeface="Arial"/>
              </a:rPr>
              <a:t>ДЕЙІНГІ </a:t>
            </a:r>
            <a:r>
              <a:rPr sz="3000" spc="-40" dirty="0">
                <a:latin typeface="Arial"/>
                <a:cs typeface="Arial"/>
              </a:rPr>
              <a:t>БАЛАЛАРДЫ</a:t>
            </a:r>
            <a:r>
              <a:rPr sz="3000" spc="-140" dirty="0">
                <a:latin typeface="Arial"/>
                <a:cs typeface="Arial"/>
              </a:rPr>
              <a:t> </a:t>
            </a:r>
            <a:r>
              <a:rPr sz="3000" spc="45" dirty="0">
                <a:latin typeface="Arial"/>
                <a:cs typeface="Arial"/>
              </a:rPr>
              <a:t>КОМПЬЮТЕРЛІК </a:t>
            </a:r>
            <a:r>
              <a:rPr sz="3000" dirty="0">
                <a:latin typeface="Arial"/>
                <a:cs typeface="Arial"/>
              </a:rPr>
              <a:t>САУАТТЫЛЫҚҚА</a:t>
            </a:r>
            <a:r>
              <a:rPr sz="3000" spc="-8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ҮЙРЕТУ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3281" y="1434670"/>
            <a:ext cx="8134349" cy="79776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86667" y="2577265"/>
            <a:ext cx="6858634" cy="7052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68680">
              <a:lnSpc>
                <a:spcPct val="115199"/>
              </a:lnSpc>
              <a:spcBef>
                <a:spcPts val="100"/>
              </a:spcBef>
            </a:pPr>
            <a:r>
              <a:rPr sz="2550" b="1" spc="140" dirty="0">
                <a:latin typeface="Arial"/>
                <a:cs typeface="Arial"/>
              </a:rPr>
              <a:t>Мақсатым</a:t>
            </a:r>
            <a:r>
              <a:rPr sz="2550" b="1" spc="-25" dirty="0">
                <a:latin typeface="Arial"/>
                <a:cs typeface="Arial"/>
              </a:rPr>
              <a:t> </a:t>
            </a:r>
            <a:r>
              <a:rPr sz="2550" i="1" spc="-405" dirty="0">
                <a:latin typeface="Trebuchet MS"/>
                <a:cs typeface="Trebuchet MS"/>
              </a:rPr>
              <a:t>:</a:t>
            </a:r>
            <a:r>
              <a:rPr sz="2550" i="1" spc="-80" dirty="0">
                <a:latin typeface="Trebuchet MS"/>
                <a:cs typeface="Trebuchet MS"/>
              </a:rPr>
              <a:t> </a:t>
            </a:r>
            <a:r>
              <a:rPr sz="2550" spc="65" dirty="0">
                <a:latin typeface="Microsoft Sans Serif"/>
                <a:cs typeface="Microsoft Sans Serif"/>
              </a:rPr>
              <a:t>Компьютерлıк </a:t>
            </a:r>
            <a:r>
              <a:rPr sz="2550" dirty="0">
                <a:latin typeface="Microsoft Sans Serif"/>
                <a:cs typeface="Microsoft Sans Serif"/>
              </a:rPr>
              <a:t>сауаттылыққа</a:t>
            </a:r>
            <a:r>
              <a:rPr sz="2550" spc="229" dirty="0">
                <a:latin typeface="Microsoft Sans Serif"/>
                <a:cs typeface="Microsoft Sans Serif"/>
              </a:rPr>
              <a:t> </a:t>
            </a:r>
            <a:r>
              <a:rPr sz="2550" spc="70" dirty="0">
                <a:latin typeface="Microsoft Sans Serif"/>
                <a:cs typeface="Microsoft Sans Serif"/>
              </a:rPr>
              <a:t>үйретудıң</a:t>
            </a:r>
            <a:r>
              <a:rPr sz="2550" spc="225" dirty="0">
                <a:latin typeface="Microsoft Sans Serif"/>
                <a:cs typeface="Microsoft Sans Serif"/>
              </a:rPr>
              <a:t> </a:t>
            </a:r>
            <a:r>
              <a:rPr sz="2550" spc="114" dirty="0">
                <a:latin typeface="Microsoft Sans Serif"/>
                <a:cs typeface="Microsoft Sans Serif"/>
              </a:rPr>
              <a:t>алғышарты</a:t>
            </a:r>
            <a:r>
              <a:rPr sz="2550" i="1" spc="114" dirty="0">
                <a:latin typeface="Trebuchet MS"/>
                <a:cs typeface="Trebuchet MS"/>
              </a:rPr>
              <a:t>- </a:t>
            </a:r>
            <a:r>
              <a:rPr sz="2550" dirty="0">
                <a:latin typeface="Microsoft Sans Serif"/>
                <a:cs typeface="Microsoft Sans Serif"/>
              </a:rPr>
              <a:t>балаларға</a:t>
            </a:r>
            <a:r>
              <a:rPr sz="2550" spc="135" dirty="0">
                <a:latin typeface="Microsoft Sans Serif"/>
                <a:cs typeface="Microsoft Sans Serif"/>
              </a:rPr>
              <a:t> </a:t>
            </a:r>
            <a:r>
              <a:rPr sz="2550" spc="75" dirty="0">
                <a:latin typeface="Microsoft Sans Serif"/>
                <a:cs typeface="Microsoft Sans Serif"/>
              </a:rPr>
              <a:t>танымдық</a:t>
            </a:r>
            <a:r>
              <a:rPr sz="2550" spc="135" dirty="0">
                <a:latin typeface="Microsoft Sans Serif"/>
                <a:cs typeface="Microsoft Sans Serif"/>
              </a:rPr>
              <a:t> </a:t>
            </a:r>
            <a:r>
              <a:rPr sz="2550" spc="50" dirty="0">
                <a:latin typeface="Microsoft Sans Serif"/>
                <a:cs typeface="Microsoft Sans Serif"/>
              </a:rPr>
              <a:t>түсıнıк</a:t>
            </a:r>
            <a:r>
              <a:rPr sz="2550" spc="135" dirty="0">
                <a:latin typeface="Microsoft Sans Serif"/>
                <a:cs typeface="Microsoft Sans Serif"/>
              </a:rPr>
              <a:t> </a:t>
            </a:r>
            <a:r>
              <a:rPr sz="2550" spc="-10" dirty="0">
                <a:latin typeface="Microsoft Sans Serif"/>
                <a:cs typeface="Microsoft Sans Serif"/>
              </a:rPr>
              <a:t>беру</a:t>
            </a:r>
            <a:r>
              <a:rPr sz="2550" i="1" spc="-10" dirty="0">
                <a:latin typeface="Trebuchet MS"/>
                <a:cs typeface="Trebuchet MS"/>
              </a:rPr>
              <a:t>.</a:t>
            </a:r>
            <a:endParaRPr sz="2550">
              <a:latin typeface="Trebuchet MS"/>
              <a:cs typeface="Trebuchet MS"/>
            </a:endParaRPr>
          </a:p>
          <a:p>
            <a:pPr marL="12700" marR="418465" indent="86360">
              <a:lnSpc>
                <a:spcPct val="115199"/>
              </a:lnSpc>
              <a:spcBef>
                <a:spcPts val="1235"/>
              </a:spcBef>
            </a:pPr>
            <a:r>
              <a:rPr sz="2550" spc="75" dirty="0">
                <a:latin typeface="Microsoft Sans Serif"/>
                <a:cs typeface="Microsoft Sans Serif"/>
              </a:rPr>
              <a:t>Мектеп</a:t>
            </a:r>
            <a:r>
              <a:rPr sz="2550" spc="10" dirty="0">
                <a:latin typeface="Microsoft Sans Serif"/>
                <a:cs typeface="Microsoft Sans Serif"/>
              </a:rPr>
              <a:t> </a:t>
            </a:r>
            <a:r>
              <a:rPr sz="2550" spc="65" dirty="0">
                <a:latin typeface="Microsoft Sans Serif"/>
                <a:cs typeface="Microsoft Sans Serif"/>
              </a:rPr>
              <a:t>жасына</a:t>
            </a:r>
            <a:r>
              <a:rPr sz="2550" spc="10" dirty="0">
                <a:latin typeface="Microsoft Sans Serif"/>
                <a:cs typeface="Microsoft Sans Serif"/>
              </a:rPr>
              <a:t> </a:t>
            </a:r>
            <a:r>
              <a:rPr sz="2550" spc="85" dirty="0">
                <a:latin typeface="Microsoft Sans Serif"/>
                <a:cs typeface="Microsoft Sans Serif"/>
              </a:rPr>
              <a:t>дейıнгı</a:t>
            </a:r>
            <a:r>
              <a:rPr sz="2550" spc="10" dirty="0">
                <a:latin typeface="Microsoft Sans Serif"/>
                <a:cs typeface="Microsoft Sans Serif"/>
              </a:rPr>
              <a:t> </a:t>
            </a:r>
            <a:r>
              <a:rPr sz="2550" spc="-10" dirty="0">
                <a:latin typeface="Microsoft Sans Serif"/>
                <a:cs typeface="Microsoft Sans Serif"/>
              </a:rPr>
              <a:t>балаларды </a:t>
            </a:r>
            <a:r>
              <a:rPr sz="2550" spc="90" dirty="0">
                <a:latin typeface="Microsoft Sans Serif"/>
                <a:cs typeface="Microsoft Sans Serif"/>
              </a:rPr>
              <a:t>компьютерлıк</a:t>
            </a:r>
            <a:r>
              <a:rPr sz="2550" spc="235" dirty="0">
                <a:latin typeface="Microsoft Sans Serif"/>
                <a:cs typeface="Microsoft Sans Serif"/>
              </a:rPr>
              <a:t> </a:t>
            </a:r>
            <a:r>
              <a:rPr sz="2550" dirty="0">
                <a:latin typeface="Microsoft Sans Serif"/>
                <a:cs typeface="Microsoft Sans Serif"/>
              </a:rPr>
              <a:t>сауаттылыққа</a:t>
            </a:r>
            <a:r>
              <a:rPr sz="2550" spc="245" dirty="0">
                <a:latin typeface="Microsoft Sans Serif"/>
                <a:cs typeface="Microsoft Sans Serif"/>
              </a:rPr>
              <a:t> </a:t>
            </a:r>
            <a:r>
              <a:rPr sz="2550" spc="55" dirty="0">
                <a:latin typeface="Microsoft Sans Serif"/>
                <a:cs typeface="Microsoft Sans Serif"/>
              </a:rPr>
              <a:t>үйрете </a:t>
            </a:r>
            <a:r>
              <a:rPr sz="2550" spc="125" dirty="0">
                <a:latin typeface="Microsoft Sans Serif"/>
                <a:cs typeface="Microsoft Sans Serif"/>
              </a:rPr>
              <a:t>отырып</a:t>
            </a:r>
            <a:r>
              <a:rPr sz="2550" spc="65" dirty="0">
                <a:latin typeface="Microsoft Sans Serif"/>
                <a:cs typeface="Microsoft Sans Serif"/>
              </a:rPr>
              <a:t> </a:t>
            </a:r>
            <a:r>
              <a:rPr sz="2550" spc="55" dirty="0">
                <a:latin typeface="Microsoft Sans Serif"/>
                <a:cs typeface="Microsoft Sans Serif"/>
              </a:rPr>
              <a:t>балалардың</a:t>
            </a:r>
            <a:r>
              <a:rPr sz="2550" spc="80" dirty="0">
                <a:latin typeface="Microsoft Sans Serif"/>
                <a:cs typeface="Microsoft Sans Serif"/>
              </a:rPr>
              <a:t> </a:t>
            </a:r>
            <a:r>
              <a:rPr sz="2550" dirty="0">
                <a:latin typeface="Microsoft Sans Serif"/>
                <a:cs typeface="Microsoft Sans Serif"/>
              </a:rPr>
              <a:t>зейıнıн</a:t>
            </a:r>
            <a:r>
              <a:rPr sz="2550" i="1" dirty="0">
                <a:latin typeface="Trebuchet MS"/>
                <a:cs typeface="Trebuchet MS"/>
              </a:rPr>
              <a:t>,</a:t>
            </a:r>
            <a:r>
              <a:rPr sz="2550" dirty="0">
                <a:latin typeface="Microsoft Sans Serif"/>
                <a:cs typeface="Microsoft Sans Serif"/>
              </a:rPr>
              <a:t>есте</a:t>
            </a:r>
            <a:r>
              <a:rPr sz="2550" spc="75" dirty="0">
                <a:latin typeface="Microsoft Sans Serif"/>
                <a:cs typeface="Microsoft Sans Serif"/>
              </a:rPr>
              <a:t> </a:t>
            </a:r>
            <a:r>
              <a:rPr sz="2550" spc="-10" dirty="0">
                <a:latin typeface="Microsoft Sans Serif"/>
                <a:cs typeface="Microsoft Sans Serif"/>
              </a:rPr>
              <a:t>сақтау </a:t>
            </a:r>
            <a:r>
              <a:rPr sz="2550" spc="50" dirty="0">
                <a:latin typeface="Microsoft Sans Serif"/>
                <a:cs typeface="Microsoft Sans Serif"/>
              </a:rPr>
              <a:t>қабıлетıн</a:t>
            </a:r>
            <a:r>
              <a:rPr sz="2550" spc="145" dirty="0">
                <a:latin typeface="Microsoft Sans Serif"/>
                <a:cs typeface="Microsoft Sans Serif"/>
              </a:rPr>
              <a:t> </a:t>
            </a:r>
            <a:r>
              <a:rPr sz="2550" i="1" dirty="0">
                <a:latin typeface="Trebuchet MS"/>
                <a:cs typeface="Trebuchet MS"/>
              </a:rPr>
              <a:t>,</a:t>
            </a:r>
            <a:r>
              <a:rPr sz="2550" dirty="0">
                <a:latin typeface="Microsoft Sans Serif"/>
                <a:cs typeface="Microsoft Sans Serif"/>
              </a:rPr>
              <a:t>логикалық</a:t>
            </a:r>
            <a:r>
              <a:rPr sz="2550" spc="160" dirty="0">
                <a:latin typeface="Microsoft Sans Serif"/>
                <a:cs typeface="Microsoft Sans Serif"/>
              </a:rPr>
              <a:t> </a:t>
            </a:r>
            <a:r>
              <a:rPr sz="2550" spc="-10" dirty="0">
                <a:latin typeface="Microsoft Sans Serif"/>
                <a:cs typeface="Microsoft Sans Serif"/>
              </a:rPr>
              <a:t>ойлауын</a:t>
            </a:r>
            <a:r>
              <a:rPr sz="2550" i="1" spc="-10" dirty="0">
                <a:latin typeface="Trebuchet MS"/>
                <a:cs typeface="Trebuchet MS"/>
              </a:rPr>
              <a:t>, </a:t>
            </a:r>
            <a:r>
              <a:rPr sz="2550" spc="105" dirty="0">
                <a:latin typeface="Microsoft Sans Serif"/>
                <a:cs typeface="Microsoft Sans Serif"/>
              </a:rPr>
              <a:t>шығармашылық</a:t>
            </a:r>
            <a:r>
              <a:rPr sz="2550" spc="15" dirty="0">
                <a:latin typeface="Microsoft Sans Serif"/>
                <a:cs typeface="Microsoft Sans Serif"/>
              </a:rPr>
              <a:t> </a:t>
            </a:r>
            <a:r>
              <a:rPr sz="2550" spc="75" dirty="0">
                <a:latin typeface="Microsoft Sans Serif"/>
                <a:cs typeface="Microsoft Sans Serif"/>
              </a:rPr>
              <a:t>және</a:t>
            </a:r>
            <a:r>
              <a:rPr sz="2550" spc="15" dirty="0">
                <a:latin typeface="Microsoft Sans Serif"/>
                <a:cs typeface="Microsoft Sans Serif"/>
              </a:rPr>
              <a:t> </a:t>
            </a:r>
            <a:r>
              <a:rPr sz="2550" spc="40" dirty="0">
                <a:latin typeface="Microsoft Sans Serif"/>
                <a:cs typeface="Microsoft Sans Serif"/>
              </a:rPr>
              <a:t>интеллектуалдық </a:t>
            </a:r>
            <a:r>
              <a:rPr sz="2550" spc="55" dirty="0">
                <a:latin typeface="Microsoft Sans Serif"/>
                <a:cs typeface="Microsoft Sans Serif"/>
              </a:rPr>
              <a:t>қабıлеттерıн</a:t>
            </a:r>
            <a:r>
              <a:rPr sz="2550" spc="125" dirty="0">
                <a:latin typeface="Microsoft Sans Serif"/>
                <a:cs typeface="Microsoft Sans Serif"/>
              </a:rPr>
              <a:t> </a:t>
            </a:r>
            <a:r>
              <a:rPr sz="2550" dirty="0">
                <a:latin typeface="Microsoft Sans Serif"/>
                <a:cs typeface="Microsoft Sans Serif"/>
              </a:rPr>
              <a:t>дамыта</a:t>
            </a:r>
            <a:r>
              <a:rPr sz="2550" spc="135" dirty="0">
                <a:latin typeface="Microsoft Sans Serif"/>
                <a:cs typeface="Microsoft Sans Serif"/>
              </a:rPr>
              <a:t> </a:t>
            </a:r>
            <a:r>
              <a:rPr sz="2550" spc="-10" dirty="0">
                <a:latin typeface="Microsoft Sans Serif"/>
                <a:cs typeface="Microsoft Sans Serif"/>
              </a:rPr>
              <a:t>түсу</a:t>
            </a:r>
            <a:r>
              <a:rPr sz="2550" i="1" spc="-10" dirty="0">
                <a:latin typeface="Trebuchet MS"/>
                <a:cs typeface="Trebuchet MS"/>
              </a:rPr>
              <a:t>.</a:t>
            </a:r>
            <a:endParaRPr sz="2550">
              <a:latin typeface="Trebuchet MS"/>
              <a:cs typeface="Trebuchet MS"/>
            </a:endParaRPr>
          </a:p>
          <a:p>
            <a:pPr marL="12700" marR="5080" algn="just">
              <a:lnSpc>
                <a:spcPct val="115199"/>
              </a:lnSpc>
              <a:spcBef>
                <a:spcPts val="1215"/>
              </a:spcBef>
            </a:pPr>
            <a:r>
              <a:rPr sz="2550" spc="85" dirty="0">
                <a:latin typeface="Microsoft Sans Serif"/>
                <a:cs typeface="Microsoft Sans Serif"/>
              </a:rPr>
              <a:t>Компьютердıң</a:t>
            </a:r>
            <a:r>
              <a:rPr sz="2550" spc="380" dirty="0">
                <a:latin typeface="Microsoft Sans Serif"/>
                <a:cs typeface="Microsoft Sans Serif"/>
              </a:rPr>
              <a:t>   </a:t>
            </a:r>
            <a:r>
              <a:rPr sz="2550" spc="75" dirty="0">
                <a:latin typeface="Microsoft Sans Serif"/>
                <a:cs typeface="Microsoft Sans Serif"/>
              </a:rPr>
              <a:t>негıзгı</a:t>
            </a:r>
            <a:r>
              <a:rPr sz="2550" spc="380" dirty="0">
                <a:latin typeface="Microsoft Sans Serif"/>
                <a:cs typeface="Microsoft Sans Serif"/>
              </a:rPr>
              <a:t>   </a:t>
            </a:r>
            <a:r>
              <a:rPr sz="2550" spc="75" dirty="0">
                <a:latin typeface="Microsoft Sans Serif"/>
                <a:cs typeface="Microsoft Sans Serif"/>
              </a:rPr>
              <a:t>және</a:t>
            </a:r>
            <a:r>
              <a:rPr sz="2550" spc="380" dirty="0">
                <a:latin typeface="Microsoft Sans Serif"/>
                <a:cs typeface="Microsoft Sans Serif"/>
              </a:rPr>
              <a:t>   </a:t>
            </a:r>
            <a:r>
              <a:rPr sz="2550" spc="65" dirty="0">
                <a:latin typeface="Microsoft Sans Serif"/>
                <a:cs typeface="Microsoft Sans Serif"/>
              </a:rPr>
              <a:t>қосымша бөлıктерıмен</a:t>
            </a:r>
            <a:r>
              <a:rPr sz="2550" spc="545" dirty="0">
                <a:latin typeface="Microsoft Sans Serif"/>
                <a:cs typeface="Microsoft Sans Serif"/>
              </a:rPr>
              <a:t> </a:t>
            </a:r>
            <a:r>
              <a:rPr sz="2550" spc="70" dirty="0">
                <a:latin typeface="Microsoft Sans Serif"/>
                <a:cs typeface="Microsoft Sans Serif"/>
              </a:rPr>
              <a:t>таныстыра</a:t>
            </a:r>
            <a:r>
              <a:rPr sz="2550" spc="560" dirty="0">
                <a:latin typeface="Microsoft Sans Serif"/>
                <a:cs typeface="Microsoft Sans Serif"/>
              </a:rPr>
              <a:t> </a:t>
            </a:r>
            <a:r>
              <a:rPr sz="2550" spc="50" dirty="0">
                <a:latin typeface="Microsoft Sans Serif"/>
                <a:cs typeface="Microsoft Sans Serif"/>
              </a:rPr>
              <a:t>отырып</a:t>
            </a:r>
            <a:r>
              <a:rPr sz="2550" i="1" spc="50" dirty="0">
                <a:latin typeface="Trebuchet MS"/>
                <a:cs typeface="Trebuchet MS"/>
              </a:rPr>
              <a:t>,</a:t>
            </a:r>
            <a:r>
              <a:rPr sz="2550" spc="50" dirty="0">
                <a:latin typeface="Microsoft Sans Serif"/>
                <a:cs typeface="Microsoft Sans Serif"/>
              </a:rPr>
              <a:t>олармен жұмыс</a:t>
            </a:r>
            <a:r>
              <a:rPr sz="2550" spc="375" dirty="0">
                <a:latin typeface="Microsoft Sans Serif"/>
                <a:cs typeface="Microsoft Sans Serif"/>
              </a:rPr>
              <a:t>    </a:t>
            </a:r>
            <a:r>
              <a:rPr sz="2550" dirty="0">
                <a:latin typeface="Microsoft Sans Serif"/>
                <a:cs typeface="Microsoft Sans Serif"/>
              </a:rPr>
              <a:t>жасауды</a:t>
            </a:r>
            <a:r>
              <a:rPr sz="2550" spc="375" dirty="0">
                <a:latin typeface="Microsoft Sans Serif"/>
                <a:cs typeface="Microsoft Sans Serif"/>
              </a:rPr>
              <a:t>    </a:t>
            </a:r>
            <a:r>
              <a:rPr sz="2550" dirty="0">
                <a:latin typeface="Microsoft Sans Serif"/>
                <a:cs typeface="Microsoft Sans Serif"/>
              </a:rPr>
              <a:t>үйрету</a:t>
            </a:r>
            <a:r>
              <a:rPr sz="2550" i="1" dirty="0">
                <a:latin typeface="Trebuchet MS"/>
                <a:cs typeface="Trebuchet MS"/>
              </a:rPr>
              <a:t>.</a:t>
            </a:r>
            <a:r>
              <a:rPr sz="2550" i="1" spc="630" dirty="0">
                <a:latin typeface="Trebuchet MS"/>
                <a:cs typeface="Trebuchet MS"/>
              </a:rPr>
              <a:t>   </a:t>
            </a:r>
            <a:r>
              <a:rPr sz="2550" spc="-10" dirty="0">
                <a:latin typeface="Microsoft Sans Serif"/>
                <a:cs typeface="Microsoft Sans Serif"/>
              </a:rPr>
              <a:t>Қауıпсıздıк </a:t>
            </a:r>
            <a:r>
              <a:rPr sz="2550" spc="60" dirty="0">
                <a:latin typeface="Microsoft Sans Serif"/>
                <a:cs typeface="Microsoft Sans Serif"/>
              </a:rPr>
              <a:t>ережелерıмен</a:t>
            </a:r>
            <a:r>
              <a:rPr sz="2550" spc="520" dirty="0">
                <a:latin typeface="Microsoft Sans Serif"/>
                <a:cs typeface="Microsoft Sans Serif"/>
              </a:rPr>
              <a:t>     </a:t>
            </a:r>
            <a:r>
              <a:rPr sz="2550" spc="55" dirty="0">
                <a:latin typeface="Microsoft Sans Serif"/>
                <a:cs typeface="Microsoft Sans Serif"/>
              </a:rPr>
              <a:t>таныстырып</a:t>
            </a:r>
            <a:r>
              <a:rPr sz="2550" i="1" spc="55" dirty="0">
                <a:latin typeface="Trebuchet MS"/>
                <a:cs typeface="Trebuchet MS"/>
              </a:rPr>
              <a:t>,</a:t>
            </a:r>
            <a:r>
              <a:rPr sz="2550" spc="55" dirty="0">
                <a:latin typeface="Microsoft Sans Serif"/>
                <a:cs typeface="Microsoft Sans Serif"/>
              </a:rPr>
              <a:t>техниканы </a:t>
            </a:r>
            <a:r>
              <a:rPr sz="2550" spc="65" dirty="0">
                <a:latin typeface="Microsoft Sans Serif"/>
                <a:cs typeface="Microsoft Sans Serif"/>
              </a:rPr>
              <a:t>күтıп</a:t>
            </a:r>
            <a:r>
              <a:rPr sz="2550" spc="105" dirty="0">
                <a:latin typeface="Microsoft Sans Serif"/>
                <a:cs typeface="Microsoft Sans Serif"/>
              </a:rPr>
              <a:t>  </a:t>
            </a:r>
            <a:r>
              <a:rPr sz="2550" dirty="0">
                <a:latin typeface="Microsoft Sans Serif"/>
                <a:cs typeface="Microsoft Sans Serif"/>
              </a:rPr>
              <a:t>ұстауды</a:t>
            </a:r>
            <a:r>
              <a:rPr sz="2550" spc="114" dirty="0">
                <a:latin typeface="Microsoft Sans Serif"/>
                <a:cs typeface="Microsoft Sans Serif"/>
              </a:rPr>
              <a:t>  </a:t>
            </a:r>
            <a:r>
              <a:rPr sz="2550" i="1" dirty="0">
                <a:latin typeface="Trebuchet MS"/>
                <a:cs typeface="Trebuchet MS"/>
              </a:rPr>
              <a:t>,</a:t>
            </a:r>
            <a:r>
              <a:rPr sz="2550" dirty="0">
                <a:latin typeface="Microsoft Sans Serif"/>
                <a:cs typeface="Microsoft Sans Serif"/>
              </a:rPr>
              <a:t>оны</a:t>
            </a:r>
            <a:r>
              <a:rPr sz="2550" spc="114" dirty="0">
                <a:latin typeface="Microsoft Sans Serif"/>
                <a:cs typeface="Microsoft Sans Serif"/>
              </a:rPr>
              <a:t>  </a:t>
            </a:r>
            <a:r>
              <a:rPr sz="2550" spc="80" dirty="0">
                <a:latin typeface="Microsoft Sans Serif"/>
                <a:cs typeface="Microsoft Sans Serif"/>
              </a:rPr>
              <a:t>қосып</a:t>
            </a:r>
            <a:r>
              <a:rPr sz="2550" spc="114" dirty="0">
                <a:latin typeface="Microsoft Sans Serif"/>
                <a:cs typeface="Microsoft Sans Serif"/>
              </a:rPr>
              <a:t>  </a:t>
            </a:r>
            <a:r>
              <a:rPr sz="2550" spc="60" dirty="0">
                <a:latin typeface="Microsoft Sans Serif"/>
                <a:cs typeface="Microsoft Sans Serif"/>
              </a:rPr>
              <a:t>қайта</a:t>
            </a:r>
            <a:r>
              <a:rPr sz="2550" spc="114" dirty="0">
                <a:latin typeface="Microsoft Sans Serif"/>
                <a:cs typeface="Microsoft Sans Serif"/>
              </a:rPr>
              <a:t>  </a:t>
            </a:r>
            <a:r>
              <a:rPr sz="2550" spc="70" dirty="0">
                <a:latin typeface="Microsoft Sans Serif"/>
                <a:cs typeface="Microsoft Sans Serif"/>
              </a:rPr>
              <a:t>өшıрудı </a:t>
            </a:r>
            <a:r>
              <a:rPr sz="2550" spc="-10" dirty="0">
                <a:latin typeface="Microsoft Sans Serif"/>
                <a:cs typeface="Microsoft Sans Serif"/>
              </a:rPr>
              <a:t>үйрету</a:t>
            </a:r>
            <a:r>
              <a:rPr sz="2550" i="1" spc="-10" dirty="0">
                <a:latin typeface="Trebuchet MS"/>
                <a:cs typeface="Trebuchet MS"/>
              </a:rPr>
              <a:t>.</a:t>
            </a:r>
            <a:endParaRPr sz="2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0500" y="0"/>
            <a:ext cx="3086100" cy="10287000"/>
          </a:xfrm>
          <a:custGeom>
            <a:avLst/>
            <a:gdLst/>
            <a:ahLst/>
            <a:cxnLst/>
            <a:rect l="l" t="t" r="r" b="b"/>
            <a:pathLst>
              <a:path w="3086100" h="10287000">
                <a:moveTo>
                  <a:pt x="30860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3086099" y="0"/>
                </a:lnTo>
                <a:lnTo>
                  <a:pt x="3086099" y="10286999"/>
                </a:lnTo>
                <a:close/>
              </a:path>
            </a:pathLst>
          </a:custGeom>
          <a:solidFill>
            <a:srgbClr val="583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7648" y="8997388"/>
            <a:ext cx="2085975" cy="523875"/>
          </a:xfrm>
          <a:custGeom>
            <a:avLst/>
            <a:gdLst/>
            <a:ahLst/>
            <a:cxnLst/>
            <a:rect l="l" t="t" r="r" b="b"/>
            <a:pathLst>
              <a:path w="2085975" h="523875">
                <a:moveTo>
                  <a:pt x="260746" y="523874"/>
                </a:moveTo>
                <a:lnTo>
                  <a:pt x="213862" y="519656"/>
                </a:lnTo>
                <a:lnTo>
                  <a:pt x="169741" y="507494"/>
                </a:lnTo>
                <a:lnTo>
                  <a:pt x="129117" y="488125"/>
                </a:lnTo>
                <a:lnTo>
                  <a:pt x="92727" y="462289"/>
                </a:lnTo>
                <a:lnTo>
                  <a:pt x="61305" y="430723"/>
                </a:lnTo>
                <a:lnTo>
                  <a:pt x="35587" y="394167"/>
                </a:lnTo>
                <a:lnTo>
                  <a:pt x="16306" y="353358"/>
                </a:lnTo>
                <a:lnTo>
                  <a:pt x="4199" y="309035"/>
                </a:lnTo>
                <a:lnTo>
                  <a:pt x="0" y="261937"/>
                </a:lnTo>
                <a:lnTo>
                  <a:pt x="4199" y="214839"/>
                </a:lnTo>
                <a:lnTo>
                  <a:pt x="16306" y="170516"/>
                </a:lnTo>
                <a:lnTo>
                  <a:pt x="35587" y="129707"/>
                </a:lnTo>
                <a:lnTo>
                  <a:pt x="61305" y="93151"/>
                </a:lnTo>
                <a:lnTo>
                  <a:pt x="92727" y="61585"/>
                </a:lnTo>
                <a:lnTo>
                  <a:pt x="129117" y="35749"/>
                </a:lnTo>
                <a:lnTo>
                  <a:pt x="169741" y="16380"/>
                </a:lnTo>
                <a:lnTo>
                  <a:pt x="213862" y="4218"/>
                </a:lnTo>
                <a:lnTo>
                  <a:pt x="260746" y="0"/>
                </a:lnTo>
                <a:lnTo>
                  <a:pt x="307631" y="4218"/>
                </a:lnTo>
                <a:lnTo>
                  <a:pt x="351752" y="16380"/>
                </a:lnTo>
                <a:lnTo>
                  <a:pt x="392375" y="35749"/>
                </a:lnTo>
                <a:lnTo>
                  <a:pt x="428765" y="61585"/>
                </a:lnTo>
                <a:lnTo>
                  <a:pt x="460187" y="93151"/>
                </a:lnTo>
                <a:lnTo>
                  <a:pt x="485906" y="129707"/>
                </a:lnTo>
                <a:lnTo>
                  <a:pt x="505187" y="170516"/>
                </a:lnTo>
                <a:lnTo>
                  <a:pt x="517294" y="214839"/>
                </a:lnTo>
                <a:lnTo>
                  <a:pt x="521493" y="261937"/>
                </a:lnTo>
                <a:lnTo>
                  <a:pt x="517294" y="309035"/>
                </a:lnTo>
                <a:lnTo>
                  <a:pt x="505187" y="353358"/>
                </a:lnTo>
                <a:lnTo>
                  <a:pt x="485906" y="394167"/>
                </a:lnTo>
                <a:lnTo>
                  <a:pt x="460187" y="430723"/>
                </a:lnTo>
                <a:lnTo>
                  <a:pt x="428765" y="462289"/>
                </a:lnTo>
                <a:lnTo>
                  <a:pt x="392375" y="488125"/>
                </a:lnTo>
                <a:lnTo>
                  <a:pt x="351752" y="507494"/>
                </a:lnTo>
                <a:lnTo>
                  <a:pt x="307631" y="519656"/>
                </a:lnTo>
                <a:lnTo>
                  <a:pt x="260746" y="523874"/>
                </a:lnTo>
                <a:close/>
              </a:path>
              <a:path w="2085975" h="523875">
                <a:moveTo>
                  <a:pt x="1825228" y="523874"/>
                </a:moveTo>
                <a:lnTo>
                  <a:pt x="1778343" y="519656"/>
                </a:lnTo>
                <a:lnTo>
                  <a:pt x="1734222" y="507494"/>
                </a:lnTo>
                <a:lnTo>
                  <a:pt x="1693599" y="488125"/>
                </a:lnTo>
                <a:lnTo>
                  <a:pt x="1657209" y="462289"/>
                </a:lnTo>
                <a:lnTo>
                  <a:pt x="1625787" y="430723"/>
                </a:lnTo>
                <a:lnTo>
                  <a:pt x="1600068" y="394167"/>
                </a:lnTo>
                <a:lnTo>
                  <a:pt x="1580787" y="353358"/>
                </a:lnTo>
                <a:lnTo>
                  <a:pt x="1568680" y="309035"/>
                </a:lnTo>
                <a:lnTo>
                  <a:pt x="1564481" y="261937"/>
                </a:lnTo>
                <a:lnTo>
                  <a:pt x="1568680" y="214839"/>
                </a:lnTo>
                <a:lnTo>
                  <a:pt x="1580787" y="170516"/>
                </a:lnTo>
                <a:lnTo>
                  <a:pt x="1600068" y="129707"/>
                </a:lnTo>
                <a:lnTo>
                  <a:pt x="1625787" y="93151"/>
                </a:lnTo>
                <a:lnTo>
                  <a:pt x="1657209" y="61585"/>
                </a:lnTo>
                <a:lnTo>
                  <a:pt x="1693599" y="35749"/>
                </a:lnTo>
                <a:lnTo>
                  <a:pt x="1734222" y="16380"/>
                </a:lnTo>
                <a:lnTo>
                  <a:pt x="1778343" y="4218"/>
                </a:lnTo>
                <a:lnTo>
                  <a:pt x="1825228" y="0"/>
                </a:lnTo>
                <a:lnTo>
                  <a:pt x="1872112" y="4218"/>
                </a:lnTo>
                <a:lnTo>
                  <a:pt x="1916233" y="16380"/>
                </a:lnTo>
                <a:lnTo>
                  <a:pt x="1956857" y="35749"/>
                </a:lnTo>
                <a:lnTo>
                  <a:pt x="1993247" y="61585"/>
                </a:lnTo>
                <a:lnTo>
                  <a:pt x="2024669" y="93151"/>
                </a:lnTo>
                <a:lnTo>
                  <a:pt x="2050387" y="129707"/>
                </a:lnTo>
                <a:lnTo>
                  <a:pt x="2069668" y="170516"/>
                </a:lnTo>
                <a:lnTo>
                  <a:pt x="2081775" y="214839"/>
                </a:lnTo>
                <a:lnTo>
                  <a:pt x="2085975" y="261937"/>
                </a:lnTo>
                <a:lnTo>
                  <a:pt x="2081775" y="309035"/>
                </a:lnTo>
                <a:lnTo>
                  <a:pt x="2069668" y="353358"/>
                </a:lnTo>
                <a:lnTo>
                  <a:pt x="2050387" y="394167"/>
                </a:lnTo>
                <a:lnTo>
                  <a:pt x="2024669" y="430723"/>
                </a:lnTo>
                <a:lnTo>
                  <a:pt x="1993247" y="462289"/>
                </a:lnTo>
                <a:lnTo>
                  <a:pt x="1956857" y="488125"/>
                </a:lnTo>
                <a:lnTo>
                  <a:pt x="1916233" y="507494"/>
                </a:lnTo>
                <a:lnTo>
                  <a:pt x="1872112" y="519656"/>
                </a:lnTo>
                <a:lnTo>
                  <a:pt x="1825228" y="523874"/>
                </a:lnTo>
                <a:close/>
              </a:path>
              <a:path w="2085975" h="523875">
                <a:moveTo>
                  <a:pt x="1042987" y="523874"/>
                </a:moveTo>
                <a:lnTo>
                  <a:pt x="996103" y="519656"/>
                </a:lnTo>
                <a:lnTo>
                  <a:pt x="951981" y="507494"/>
                </a:lnTo>
                <a:lnTo>
                  <a:pt x="911358" y="488125"/>
                </a:lnTo>
                <a:lnTo>
                  <a:pt x="874968" y="462289"/>
                </a:lnTo>
                <a:lnTo>
                  <a:pt x="843546" y="430723"/>
                </a:lnTo>
                <a:lnTo>
                  <a:pt x="817827" y="394167"/>
                </a:lnTo>
                <a:lnTo>
                  <a:pt x="798547" y="353358"/>
                </a:lnTo>
                <a:lnTo>
                  <a:pt x="786439" y="309035"/>
                </a:lnTo>
                <a:lnTo>
                  <a:pt x="782240" y="261937"/>
                </a:lnTo>
                <a:lnTo>
                  <a:pt x="786439" y="214839"/>
                </a:lnTo>
                <a:lnTo>
                  <a:pt x="798547" y="170516"/>
                </a:lnTo>
                <a:lnTo>
                  <a:pt x="817827" y="129707"/>
                </a:lnTo>
                <a:lnTo>
                  <a:pt x="843546" y="93151"/>
                </a:lnTo>
                <a:lnTo>
                  <a:pt x="874968" y="61585"/>
                </a:lnTo>
                <a:lnTo>
                  <a:pt x="911358" y="35749"/>
                </a:lnTo>
                <a:lnTo>
                  <a:pt x="951981" y="16380"/>
                </a:lnTo>
                <a:lnTo>
                  <a:pt x="996103" y="4218"/>
                </a:lnTo>
                <a:lnTo>
                  <a:pt x="1042987" y="0"/>
                </a:lnTo>
                <a:lnTo>
                  <a:pt x="1089871" y="4218"/>
                </a:lnTo>
                <a:lnTo>
                  <a:pt x="1133993" y="16380"/>
                </a:lnTo>
                <a:lnTo>
                  <a:pt x="1174616" y="35749"/>
                </a:lnTo>
                <a:lnTo>
                  <a:pt x="1211006" y="61585"/>
                </a:lnTo>
                <a:lnTo>
                  <a:pt x="1242428" y="93151"/>
                </a:lnTo>
                <a:lnTo>
                  <a:pt x="1268147" y="129707"/>
                </a:lnTo>
                <a:lnTo>
                  <a:pt x="1287427" y="170516"/>
                </a:lnTo>
                <a:lnTo>
                  <a:pt x="1299535" y="214839"/>
                </a:lnTo>
                <a:lnTo>
                  <a:pt x="1303734" y="261937"/>
                </a:lnTo>
                <a:lnTo>
                  <a:pt x="1299535" y="309035"/>
                </a:lnTo>
                <a:lnTo>
                  <a:pt x="1287427" y="353358"/>
                </a:lnTo>
                <a:lnTo>
                  <a:pt x="1268147" y="394167"/>
                </a:lnTo>
                <a:lnTo>
                  <a:pt x="1242428" y="430723"/>
                </a:lnTo>
                <a:lnTo>
                  <a:pt x="1211006" y="462289"/>
                </a:lnTo>
                <a:lnTo>
                  <a:pt x="1174616" y="488125"/>
                </a:lnTo>
                <a:lnTo>
                  <a:pt x="1133993" y="507494"/>
                </a:lnTo>
                <a:lnTo>
                  <a:pt x="1089871" y="519656"/>
                </a:lnTo>
                <a:lnTo>
                  <a:pt x="1042987" y="5238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39886" y="358875"/>
            <a:ext cx="5915024" cy="471487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1920184" y="5429250"/>
            <a:ext cx="5343525" cy="4632325"/>
            <a:chOff x="11920184" y="5429250"/>
            <a:chExt cx="5343525" cy="46323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20184" y="5429250"/>
              <a:ext cx="5038724" cy="44767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20184" y="5451327"/>
              <a:ext cx="5343524" cy="461009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58036" y="5217762"/>
            <a:ext cx="104775" cy="1047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58036" y="6036912"/>
            <a:ext cx="104775" cy="1047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58036" y="6446487"/>
            <a:ext cx="104775" cy="1047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58036" y="7265637"/>
            <a:ext cx="104775" cy="10477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016736" y="2433497"/>
            <a:ext cx="6030595" cy="5885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399"/>
              </a:lnSpc>
              <a:spcBef>
                <a:spcPts val="100"/>
              </a:spcBef>
              <a:tabLst>
                <a:tab pos="1574800" algn="l"/>
                <a:tab pos="1916430" algn="l"/>
                <a:tab pos="2148840" algn="l"/>
              </a:tabLst>
            </a:pPr>
            <a:r>
              <a:rPr sz="2350" spc="-10" dirty="0">
                <a:latin typeface="Microsoft Sans Serif"/>
                <a:cs typeface="Microsoft Sans Serif"/>
              </a:rPr>
              <a:t>Балабақшада</a:t>
            </a:r>
            <a:r>
              <a:rPr sz="2350" dirty="0">
                <a:latin typeface="Microsoft Sans Serif"/>
                <a:cs typeface="Microsoft Sans Serif"/>
              </a:rPr>
              <a:t>	</a:t>
            </a:r>
            <a:r>
              <a:rPr sz="2350" spc="80" dirty="0">
                <a:latin typeface="Microsoft Sans Serif"/>
                <a:cs typeface="Microsoft Sans Serif"/>
              </a:rPr>
              <a:t>компьютерлıк</a:t>
            </a:r>
            <a:r>
              <a:rPr sz="2350" spc="15" dirty="0">
                <a:latin typeface="Microsoft Sans Serif"/>
                <a:cs typeface="Microsoft Sans Serif"/>
              </a:rPr>
              <a:t> </a:t>
            </a:r>
            <a:r>
              <a:rPr sz="2350" spc="-10" dirty="0">
                <a:latin typeface="Microsoft Sans Serif"/>
                <a:cs typeface="Microsoft Sans Serif"/>
              </a:rPr>
              <a:t>сауаттылық </a:t>
            </a:r>
            <a:r>
              <a:rPr sz="2350" spc="40" dirty="0">
                <a:latin typeface="Microsoft Sans Serif"/>
                <a:cs typeface="Microsoft Sans Serif"/>
              </a:rPr>
              <a:t>үйıрмесıнде</a:t>
            </a:r>
            <a:r>
              <a:rPr sz="2350" dirty="0">
                <a:latin typeface="Microsoft Sans Serif"/>
                <a:cs typeface="Microsoft Sans Serif"/>
              </a:rPr>
              <a:t>	балаларды</a:t>
            </a:r>
            <a:r>
              <a:rPr sz="2350" spc="280" dirty="0">
                <a:latin typeface="Microsoft Sans Serif"/>
                <a:cs typeface="Microsoft Sans Serif"/>
              </a:rPr>
              <a:t> </a:t>
            </a:r>
            <a:r>
              <a:rPr sz="2350" spc="-25" dirty="0">
                <a:latin typeface="Microsoft Sans Serif"/>
                <a:cs typeface="Microsoft Sans Serif"/>
              </a:rPr>
              <a:t>тек </a:t>
            </a:r>
            <a:r>
              <a:rPr sz="2350" spc="85" dirty="0">
                <a:latin typeface="Microsoft Sans Serif"/>
                <a:cs typeface="Microsoft Sans Serif"/>
              </a:rPr>
              <a:t>компьютерге</a:t>
            </a:r>
            <a:r>
              <a:rPr sz="2350" spc="15" dirty="0">
                <a:latin typeface="Microsoft Sans Serif"/>
                <a:cs typeface="Microsoft Sans Serif"/>
              </a:rPr>
              <a:t> </a:t>
            </a:r>
            <a:r>
              <a:rPr sz="2350" spc="65" dirty="0">
                <a:latin typeface="Microsoft Sans Serif"/>
                <a:cs typeface="Microsoft Sans Serif"/>
              </a:rPr>
              <a:t>ғана</a:t>
            </a:r>
            <a:r>
              <a:rPr sz="2350" spc="15" dirty="0">
                <a:latin typeface="Microsoft Sans Serif"/>
                <a:cs typeface="Microsoft Sans Serif"/>
              </a:rPr>
              <a:t> </a:t>
            </a:r>
            <a:r>
              <a:rPr sz="2350" spc="85" dirty="0">
                <a:latin typeface="Microsoft Sans Serif"/>
                <a:cs typeface="Microsoft Sans Serif"/>
              </a:rPr>
              <a:t>қызығушылығын </a:t>
            </a:r>
            <a:r>
              <a:rPr sz="2350" spc="55" dirty="0">
                <a:latin typeface="Microsoft Sans Serif"/>
                <a:cs typeface="Microsoft Sans Serif"/>
              </a:rPr>
              <a:t>арттырап</a:t>
            </a:r>
            <a:r>
              <a:rPr sz="2350" dirty="0">
                <a:latin typeface="Microsoft Sans Serif"/>
                <a:cs typeface="Microsoft Sans Serif"/>
              </a:rPr>
              <a:t>	</a:t>
            </a:r>
            <a:r>
              <a:rPr sz="2350" spc="-10" dirty="0">
                <a:latin typeface="Microsoft Sans Serif"/>
                <a:cs typeface="Microsoft Sans Serif"/>
              </a:rPr>
              <a:t>қоймай</a:t>
            </a:r>
            <a:r>
              <a:rPr sz="2350" i="1" spc="-10" dirty="0">
                <a:latin typeface="Trebuchet MS"/>
                <a:cs typeface="Trebuchet MS"/>
              </a:rPr>
              <a:t>,</a:t>
            </a:r>
            <a:r>
              <a:rPr sz="2350" spc="-10" dirty="0">
                <a:latin typeface="Microsoft Sans Serif"/>
                <a:cs typeface="Microsoft Sans Serif"/>
              </a:rPr>
              <a:t>үлкен </a:t>
            </a:r>
            <a:r>
              <a:rPr sz="2350" spc="114" dirty="0">
                <a:latin typeface="Microsoft Sans Serif"/>
                <a:cs typeface="Microsoft Sans Serif"/>
              </a:rPr>
              <a:t>шығармашылық</a:t>
            </a:r>
            <a:r>
              <a:rPr sz="2350" i="1" spc="114" dirty="0">
                <a:latin typeface="Trebuchet MS"/>
                <a:cs typeface="Trebuchet MS"/>
              </a:rPr>
              <a:t>-</a:t>
            </a:r>
            <a:r>
              <a:rPr sz="2350" dirty="0">
                <a:latin typeface="Microsoft Sans Serif"/>
                <a:cs typeface="Microsoft Sans Serif"/>
              </a:rPr>
              <a:t>ıзденıске</a:t>
            </a:r>
            <a:r>
              <a:rPr sz="2350" spc="245" dirty="0">
                <a:latin typeface="Microsoft Sans Serif"/>
                <a:cs typeface="Microsoft Sans Serif"/>
              </a:rPr>
              <a:t> </a:t>
            </a:r>
            <a:r>
              <a:rPr sz="2350" spc="-10" dirty="0">
                <a:latin typeface="Microsoft Sans Serif"/>
                <a:cs typeface="Microsoft Sans Serif"/>
              </a:rPr>
              <a:t>жетелейдı</a:t>
            </a:r>
            <a:r>
              <a:rPr sz="2350" i="1" spc="-10" dirty="0">
                <a:latin typeface="Trebuchet MS"/>
                <a:cs typeface="Trebuchet MS"/>
              </a:rPr>
              <a:t>.</a:t>
            </a:r>
            <a:endParaRPr sz="23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350" dirty="0">
                <a:latin typeface="Microsoft Sans Serif"/>
                <a:cs typeface="Microsoft Sans Serif"/>
              </a:rPr>
              <a:t>Нәтижесıнде</a:t>
            </a:r>
            <a:r>
              <a:rPr sz="2350" spc="450" dirty="0">
                <a:latin typeface="Microsoft Sans Serif"/>
                <a:cs typeface="Microsoft Sans Serif"/>
              </a:rPr>
              <a:t> </a:t>
            </a:r>
            <a:r>
              <a:rPr sz="2350" spc="-10" dirty="0">
                <a:latin typeface="Microsoft Sans Serif"/>
                <a:cs typeface="Microsoft Sans Serif"/>
              </a:rPr>
              <a:t>тұлға</a:t>
            </a:r>
            <a:r>
              <a:rPr sz="2350" i="1" spc="-10" dirty="0">
                <a:latin typeface="Trebuchet MS"/>
                <a:cs typeface="Trebuchet MS"/>
              </a:rPr>
              <a:t>:</a:t>
            </a:r>
            <a:endParaRPr sz="2350">
              <a:latin typeface="Trebuchet MS"/>
              <a:cs typeface="Trebuchet MS"/>
            </a:endParaRPr>
          </a:p>
          <a:p>
            <a:pPr marL="519430" marR="1560830">
              <a:lnSpc>
                <a:spcPct val="114399"/>
              </a:lnSpc>
              <a:spcBef>
                <a:spcPts val="990"/>
              </a:spcBef>
            </a:pPr>
            <a:r>
              <a:rPr sz="2350" spc="60" dirty="0">
                <a:latin typeface="Microsoft Sans Serif"/>
                <a:cs typeface="Microsoft Sans Serif"/>
              </a:rPr>
              <a:t>Компьютерде</a:t>
            </a:r>
            <a:r>
              <a:rPr sz="2350" dirty="0">
                <a:latin typeface="Microsoft Sans Serif"/>
                <a:cs typeface="Microsoft Sans Serif"/>
              </a:rPr>
              <a:t> </a:t>
            </a:r>
            <a:r>
              <a:rPr sz="2350" spc="80" dirty="0">
                <a:latin typeface="Microsoft Sans Serif"/>
                <a:cs typeface="Microsoft Sans Serif"/>
              </a:rPr>
              <a:t>еркıн</a:t>
            </a:r>
            <a:r>
              <a:rPr sz="2350" spc="5" dirty="0">
                <a:latin typeface="Microsoft Sans Serif"/>
                <a:cs typeface="Microsoft Sans Serif"/>
              </a:rPr>
              <a:t> </a:t>
            </a:r>
            <a:r>
              <a:rPr sz="2350" spc="-10" dirty="0">
                <a:latin typeface="Microsoft Sans Serif"/>
                <a:cs typeface="Microsoft Sans Serif"/>
              </a:rPr>
              <a:t>жұмыс жасайды</a:t>
            </a:r>
            <a:endParaRPr sz="2350">
              <a:latin typeface="Microsoft Sans Serif"/>
              <a:cs typeface="Microsoft Sans Serif"/>
            </a:endParaRPr>
          </a:p>
          <a:p>
            <a:pPr marL="519430" marR="1582420">
              <a:lnSpc>
                <a:spcPts val="3229"/>
              </a:lnSpc>
              <a:spcBef>
                <a:spcPts val="170"/>
              </a:spcBef>
              <a:tabLst>
                <a:tab pos="1826895" algn="l"/>
              </a:tabLst>
            </a:pPr>
            <a:r>
              <a:rPr sz="2350" dirty="0">
                <a:latin typeface="Microsoft Sans Serif"/>
                <a:cs typeface="Microsoft Sans Serif"/>
              </a:rPr>
              <a:t>Ақпараттарды</a:t>
            </a:r>
            <a:r>
              <a:rPr sz="2350" spc="260" dirty="0">
                <a:latin typeface="Microsoft Sans Serif"/>
                <a:cs typeface="Microsoft Sans Serif"/>
              </a:rPr>
              <a:t> </a:t>
            </a:r>
            <a:r>
              <a:rPr sz="2350" dirty="0">
                <a:latin typeface="Microsoft Sans Serif"/>
                <a:cs typeface="Microsoft Sans Serif"/>
              </a:rPr>
              <a:t>ала</a:t>
            </a:r>
            <a:r>
              <a:rPr sz="2350" spc="254" dirty="0">
                <a:latin typeface="Microsoft Sans Serif"/>
                <a:cs typeface="Microsoft Sans Serif"/>
              </a:rPr>
              <a:t> </a:t>
            </a:r>
            <a:r>
              <a:rPr sz="2350" spc="-10" dirty="0">
                <a:latin typeface="Microsoft Sans Serif"/>
                <a:cs typeface="Microsoft Sans Serif"/>
              </a:rPr>
              <a:t>алады </a:t>
            </a:r>
            <a:r>
              <a:rPr sz="2350" spc="50" dirty="0">
                <a:latin typeface="Microsoft Sans Serif"/>
                <a:cs typeface="Microsoft Sans Serif"/>
              </a:rPr>
              <a:t>Өздıгıнен</a:t>
            </a:r>
            <a:r>
              <a:rPr sz="2350" spc="35" dirty="0">
                <a:latin typeface="Microsoft Sans Serif"/>
                <a:cs typeface="Microsoft Sans Serif"/>
              </a:rPr>
              <a:t> </a:t>
            </a:r>
            <a:r>
              <a:rPr sz="2350" spc="-10" dirty="0">
                <a:latin typeface="Microsoft Sans Serif"/>
                <a:cs typeface="Microsoft Sans Serif"/>
              </a:rPr>
              <a:t>ıзденıмпаздыққа қабıлетı</a:t>
            </a:r>
            <a:r>
              <a:rPr sz="2350" dirty="0">
                <a:latin typeface="Microsoft Sans Serif"/>
                <a:cs typeface="Microsoft Sans Serif"/>
              </a:rPr>
              <a:t>	</a:t>
            </a:r>
            <a:r>
              <a:rPr sz="2350" spc="-10" dirty="0">
                <a:latin typeface="Microsoft Sans Serif"/>
                <a:cs typeface="Microsoft Sans Serif"/>
              </a:rPr>
              <a:t>артады</a:t>
            </a:r>
            <a:r>
              <a:rPr sz="2350" i="1" spc="-10" dirty="0">
                <a:latin typeface="Trebuchet MS"/>
                <a:cs typeface="Trebuchet MS"/>
              </a:rPr>
              <a:t>.</a:t>
            </a:r>
            <a:endParaRPr sz="2350">
              <a:latin typeface="Trebuchet MS"/>
              <a:cs typeface="Trebuchet MS"/>
            </a:endParaRPr>
          </a:p>
          <a:p>
            <a:pPr marL="519430">
              <a:lnSpc>
                <a:spcPct val="100000"/>
              </a:lnSpc>
              <a:spcBef>
                <a:spcPts val="220"/>
              </a:spcBef>
            </a:pPr>
            <a:r>
              <a:rPr sz="2350" dirty="0">
                <a:latin typeface="Microsoft Sans Serif"/>
                <a:cs typeface="Microsoft Sans Serif"/>
              </a:rPr>
              <a:t>Ақпараттық</a:t>
            </a:r>
            <a:r>
              <a:rPr sz="2350" spc="225" dirty="0">
                <a:latin typeface="Microsoft Sans Serif"/>
                <a:cs typeface="Microsoft Sans Serif"/>
              </a:rPr>
              <a:t> </a:t>
            </a:r>
            <a:r>
              <a:rPr sz="2350" spc="45" dirty="0">
                <a:latin typeface="Microsoft Sans Serif"/>
                <a:cs typeface="Microsoft Sans Serif"/>
              </a:rPr>
              <a:t>сауаттылығы</a:t>
            </a:r>
            <a:r>
              <a:rPr sz="2350" spc="225" dirty="0">
                <a:latin typeface="Microsoft Sans Serif"/>
                <a:cs typeface="Microsoft Sans Serif"/>
              </a:rPr>
              <a:t> </a:t>
            </a:r>
            <a:r>
              <a:rPr sz="2350" spc="50" dirty="0">
                <a:latin typeface="Microsoft Sans Serif"/>
                <a:cs typeface="Microsoft Sans Serif"/>
              </a:rPr>
              <a:t>мен</a:t>
            </a:r>
            <a:endParaRPr sz="2350">
              <a:latin typeface="Microsoft Sans Serif"/>
              <a:cs typeface="Microsoft Sans Serif"/>
            </a:endParaRPr>
          </a:p>
          <a:p>
            <a:pPr marL="519430" marR="2203450">
              <a:lnSpc>
                <a:spcPts val="3229"/>
              </a:lnSpc>
              <a:spcBef>
                <a:spcPts val="90"/>
              </a:spcBef>
            </a:pPr>
            <a:r>
              <a:rPr sz="2350" spc="50" dirty="0">
                <a:latin typeface="Microsoft Sans Serif"/>
                <a:cs typeface="Microsoft Sans Serif"/>
              </a:rPr>
              <a:t>ақпараттық</a:t>
            </a:r>
            <a:r>
              <a:rPr sz="2350" spc="5" dirty="0">
                <a:latin typeface="Microsoft Sans Serif"/>
                <a:cs typeface="Microsoft Sans Serif"/>
              </a:rPr>
              <a:t> </a:t>
            </a:r>
            <a:r>
              <a:rPr sz="2350" spc="40" dirty="0">
                <a:latin typeface="Microsoft Sans Serif"/>
                <a:cs typeface="Microsoft Sans Serif"/>
              </a:rPr>
              <a:t>мәдениетı </a:t>
            </a:r>
            <a:r>
              <a:rPr sz="2350" spc="-10" dirty="0">
                <a:latin typeface="Microsoft Sans Serif"/>
                <a:cs typeface="Microsoft Sans Serif"/>
              </a:rPr>
              <a:t>қалыптасады</a:t>
            </a:r>
            <a:r>
              <a:rPr sz="2350" i="1" spc="-10" dirty="0">
                <a:latin typeface="Trebuchet MS"/>
                <a:cs typeface="Trebuchet MS"/>
              </a:rPr>
              <a:t>.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73670" y="557623"/>
            <a:ext cx="6144895" cy="1744980"/>
          </a:xfrm>
          <a:custGeom>
            <a:avLst/>
            <a:gdLst/>
            <a:ahLst/>
            <a:cxnLst/>
            <a:rect l="l" t="t" r="r" b="b"/>
            <a:pathLst>
              <a:path w="6144895" h="1744980">
                <a:moveTo>
                  <a:pt x="5028985" y="1744633"/>
                </a:moveTo>
                <a:lnTo>
                  <a:pt x="169479" y="1744633"/>
                </a:lnTo>
                <a:lnTo>
                  <a:pt x="124425" y="1738580"/>
                </a:lnTo>
                <a:lnTo>
                  <a:pt x="83940" y="1721497"/>
                </a:lnTo>
                <a:lnTo>
                  <a:pt x="49639" y="1695000"/>
                </a:lnTo>
                <a:lnTo>
                  <a:pt x="23138" y="1660704"/>
                </a:lnTo>
                <a:lnTo>
                  <a:pt x="6053" y="1620224"/>
                </a:lnTo>
                <a:lnTo>
                  <a:pt x="0" y="1575175"/>
                </a:lnTo>
                <a:lnTo>
                  <a:pt x="0" y="169458"/>
                </a:lnTo>
                <a:lnTo>
                  <a:pt x="6053" y="124409"/>
                </a:lnTo>
                <a:lnTo>
                  <a:pt x="23138" y="83929"/>
                </a:lnTo>
                <a:lnTo>
                  <a:pt x="49639" y="49633"/>
                </a:lnTo>
                <a:lnTo>
                  <a:pt x="83940" y="23136"/>
                </a:lnTo>
                <a:lnTo>
                  <a:pt x="124425" y="6053"/>
                </a:lnTo>
                <a:lnTo>
                  <a:pt x="169479" y="0"/>
                </a:lnTo>
                <a:lnTo>
                  <a:pt x="3900727" y="0"/>
                </a:lnTo>
                <a:lnTo>
                  <a:pt x="3965584" y="12899"/>
                </a:lnTo>
                <a:lnTo>
                  <a:pt x="4020567" y="49633"/>
                </a:lnTo>
                <a:lnTo>
                  <a:pt x="4057306" y="104609"/>
                </a:lnTo>
                <a:lnTo>
                  <a:pt x="4070207" y="169458"/>
                </a:lnTo>
                <a:lnTo>
                  <a:pt x="4070207" y="363941"/>
                </a:lnTo>
                <a:lnTo>
                  <a:pt x="4073493" y="397155"/>
                </a:lnTo>
                <a:lnTo>
                  <a:pt x="4098681" y="457957"/>
                </a:lnTo>
                <a:lnTo>
                  <a:pt x="4145659" y="504928"/>
                </a:lnTo>
                <a:lnTo>
                  <a:pt x="4206468" y="530113"/>
                </a:lnTo>
                <a:lnTo>
                  <a:pt x="4239686" y="533399"/>
                </a:lnTo>
                <a:lnTo>
                  <a:pt x="5975055" y="533399"/>
                </a:lnTo>
                <a:lnTo>
                  <a:pt x="6008273" y="536686"/>
                </a:lnTo>
                <a:lnTo>
                  <a:pt x="6069083" y="561870"/>
                </a:lnTo>
                <a:lnTo>
                  <a:pt x="6116061" y="608842"/>
                </a:lnTo>
                <a:lnTo>
                  <a:pt x="6141249" y="669644"/>
                </a:lnTo>
                <a:lnTo>
                  <a:pt x="6144535" y="702858"/>
                </a:lnTo>
                <a:lnTo>
                  <a:pt x="6144535" y="1041775"/>
                </a:lnTo>
                <a:lnTo>
                  <a:pt x="6131634" y="1106624"/>
                </a:lnTo>
                <a:lnTo>
                  <a:pt x="6094895" y="1161600"/>
                </a:lnTo>
                <a:lnTo>
                  <a:pt x="6039912" y="1198334"/>
                </a:lnTo>
                <a:lnTo>
                  <a:pt x="5975055" y="1211233"/>
                </a:lnTo>
                <a:lnTo>
                  <a:pt x="5367945" y="1211233"/>
                </a:lnTo>
                <a:lnTo>
                  <a:pt x="5334726" y="1214520"/>
                </a:lnTo>
                <a:lnTo>
                  <a:pt x="5273917" y="1239704"/>
                </a:lnTo>
                <a:lnTo>
                  <a:pt x="5226940" y="1286676"/>
                </a:lnTo>
                <a:lnTo>
                  <a:pt x="5201752" y="1347478"/>
                </a:lnTo>
                <a:lnTo>
                  <a:pt x="5198465" y="1380692"/>
                </a:lnTo>
                <a:lnTo>
                  <a:pt x="5198465" y="1575175"/>
                </a:lnTo>
                <a:lnTo>
                  <a:pt x="5195179" y="1608389"/>
                </a:lnTo>
                <a:lnTo>
                  <a:pt x="5169991" y="1669191"/>
                </a:lnTo>
                <a:lnTo>
                  <a:pt x="5123013" y="1716162"/>
                </a:lnTo>
                <a:lnTo>
                  <a:pt x="5062204" y="1741347"/>
                </a:lnTo>
                <a:lnTo>
                  <a:pt x="5028985" y="17446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10565" marR="5080">
              <a:lnSpc>
                <a:spcPct val="116700"/>
              </a:lnSpc>
              <a:spcBef>
                <a:spcPts val="90"/>
              </a:spcBef>
            </a:pPr>
            <a:r>
              <a:rPr sz="3000" spc="-25" dirty="0">
                <a:latin typeface="Arial"/>
                <a:cs typeface="Arial"/>
              </a:rPr>
              <a:t>МЕКТЕПКЕ</a:t>
            </a:r>
            <a:r>
              <a:rPr sz="3000" spc="-170" dirty="0">
                <a:latin typeface="Arial"/>
                <a:cs typeface="Arial"/>
              </a:rPr>
              <a:t> </a:t>
            </a:r>
            <a:r>
              <a:rPr sz="3000" spc="125" dirty="0">
                <a:latin typeface="Arial"/>
                <a:cs typeface="Arial"/>
              </a:rPr>
              <a:t>ДЕЙІНГІ </a:t>
            </a:r>
            <a:r>
              <a:rPr sz="3000" spc="-40" dirty="0">
                <a:latin typeface="Arial"/>
                <a:cs typeface="Arial"/>
              </a:rPr>
              <a:t>БАЛАЛАРДЫ</a:t>
            </a:r>
            <a:r>
              <a:rPr sz="3000" spc="-140" dirty="0">
                <a:latin typeface="Arial"/>
                <a:cs typeface="Arial"/>
              </a:rPr>
              <a:t> </a:t>
            </a:r>
            <a:r>
              <a:rPr sz="3000" spc="45" dirty="0">
                <a:latin typeface="Arial"/>
                <a:cs typeface="Arial"/>
              </a:rPr>
              <a:t>КОМПЬЮТЕРЛІК </a:t>
            </a:r>
            <a:r>
              <a:rPr sz="3000" dirty="0">
                <a:latin typeface="Arial"/>
                <a:cs typeface="Arial"/>
              </a:rPr>
              <a:t>САУАТТЫЛЫҚҚА</a:t>
            </a:r>
            <a:r>
              <a:rPr sz="3000" spc="-8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ҮЙРЕТУ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6202660" cy="10287000"/>
            <a:chOff x="0" y="0"/>
            <a:chExt cx="1620266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499600" cy="10287000"/>
            </a:xfrm>
            <a:custGeom>
              <a:avLst/>
              <a:gdLst/>
              <a:ahLst/>
              <a:cxnLst/>
              <a:rect l="l" t="t" r="r" b="b"/>
              <a:pathLst>
                <a:path w="9499600" h="10287000">
                  <a:moveTo>
                    <a:pt x="949959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9499599" y="0"/>
                  </a:lnTo>
                  <a:lnTo>
                    <a:pt x="9499599" y="10286999"/>
                  </a:lnTo>
                  <a:close/>
                </a:path>
              </a:pathLst>
            </a:custGeom>
            <a:solidFill>
              <a:srgbClr val="583C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9791" y="2233056"/>
              <a:ext cx="5763260" cy="19050"/>
            </a:xfrm>
            <a:custGeom>
              <a:avLst/>
              <a:gdLst/>
              <a:ahLst/>
              <a:cxnLst/>
              <a:rect l="l" t="t" r="r" b="b"/>
              <a:pathLst>
                <a:path w="5763259" h="19050">
                  <a:moveTo>
                    <a:pt x="0" y="19052"/>
                  </a:moveTo>
                  <a:lnTo>
                    <a:pt x="5762733" y="0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3236" y="1298991"/>
              <a:ext cx="7436069" cy="768901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583333" y="1216612"/>
              <a:ext cx="7619365" cy="7848600"/>
            </a:xfrm>
            <a:custGeom>
              <a:avLst/>
              <a:gdLst/>
              <a:ahLst/>
              <a:cxnLst/>
              <a:rect l="l" t="t" r="r" b="b"/>
              <a:pathLst>
                <a:path w="7619365" h="7848600">
                  <a:moveTo>
                    <a:pt x="6405713" y="12699"/>
                  </a:moveTo>
                  <a:lnTo>
                    <a:pt x="1213209" y="12699"/>
                  </a:lnTo>
                  <a:lnTo>
                    <a:pt x="1260928" y="0"/>
                  </a:lnTo>
                  <a:lnTo>
                    <a:pt x="6357994" y="0"/>
                  </a:lnTo>
                  <a:lnTo>
                    <a:pt x="6405713" y="12699"/>
                  </a:lnTo>
                  <a:close/>
                </a:path>
                <a:path w="7619365" h="7848600">
                  <a:moveTo>
                    <a:pt x="6499682" y="25399"/>
                  </a:moveTo>
                  <a:lnTo>
                    <a:pt x="1119240" y="25399"/>
                  </a:lnTo>
                  <a:lnTo>
                    <a:pt x="1165970" y="12699"/>
                  </a:lnTo>
                  <a:lnTo>
                    <a:pt x="6452952" y="12699"/>
                  </a:lnTo>
                  <a:lnTo>
                    <a:pt x="6499682" y="25399"/>
                  </a:lnTo>
                  <a:close/>
                </a:path>
                <a:path w="7619365" h="7848600">
                  <a:moveTo>
                    <a:pt x="6499682" y="7848599"/>
                  </a:moveTo>
                  <a:lnTo>
                    <a:pt x="1119240" y="7848599"/>
                  </a:lnTo>
                  <a:lnTo>
                    <a:pt x="937994" y="7797799"/>
                  </a:lnTo>
                  <a:lnTo>
                    <a:pt x="851181" y="7772399"/>
                  </a:lnTo>
                  <a:lnTo>
                    <a:pt x="808829" y="7746999"/>
                  </a:lnTo>
                  <a:lnTo>
                    <a:pt x="767219" y="7734299"/>
                  </a:lnTo>
                  <a:lnTo>
                    <a:pt x="726378" y="7708899"/>
                  </a:lnTo>
                  <a:lnTo>
                    <a:pt x="686338" y="7683499"/>
                  </a:lnTo>
                  <a:lnTo>
                    <a:pt x="647126" y="7670799"/>
                  </a:lnTo>
                  <a:lnTo>
                    <a:pt x="608771" y="7645399"/>
                  </a:lnTo>
                  <a:lnTo>
                    <a:pt x="571303" y="7619999"/>
                  </a:lnTo>
                  <a:lnTo>
                    <a:pt x="534751" y="7594599"/>
                  </a:lnTo>
                  <a:lnTo>
                    <a:pt x="499143" y="7556499"/>
                  </a:lnTo>
                  <a:lnTo>
                    <a:pt x="464509" y="7531099"/>
                  </a:lnTo>
                  <a:lnTo>
                    <a:pt x="430878" y="7505699"/>
                  </a:lnTo>
                  <a:lnTo>
                    <a:pt x="398279" y="7467599"/>
                  </a:lnTo>
                  <a:lnTo>
                    <a:pt x="366740" y="7442199"/>
                  </a:lnTo>
                  <a:lnTo>
                    <a:pt x="336291" y="7404099"/>
                  </a:lnTo>
                  <a:lnTo>
                    <a:pt x="306961" y="7365999"/>
                  </a:lnTo>
                  <a:lnTo>
                    <a:pt x="278778" y="7327899"/>
                  </a:lnTo>
                  <a:lnTo>
                    <a:pt x="251773" y="7302499"/>
                  </a:lnTo>
                  <a:lnTo>
                    <a:pt x="225973" y="7264399"/>
                  </a:lnTo>
                  <a:lnTo>
                    <a:pt x="201408" y="7226299"/>
                  </a:lnTo>
                  <a:lnTo>
                    <a:pt x="178107" y="7175499"/>
                  </a:lnTo>
                  <a:lnTo>
                    <a:pt x="156099" y="7137399"/>
                  </a:lnTo>
                  <a:lnTo>
                    <a:pt x="135413" y="7099299"/>
                  </a:lnTo>
                  <a:lnTo>
                    <a:pt x="116078" y="7061199"/>
                  </a:lnTo>
                  <a:lnTo>
                    <a:pt x="98123" y="7010399"/>
                  </a:lnTo>
                  <a:lnTo>
                    <a:pt x="81577" y="6972299"/>
                  </a:lnTo>
                  <a:lnTo>
                    <a:pt x="66469" y="6934199"/>
                  </a:lnTo>
                  <a:lnTo>
                    <a:pt x="52828" y="6883399"/>
                  </a:lnTo>
                  <a:lnTo>
                    <a:pt x="40684" y="6845299"/>
                  </a:lnTo>
                  <a:lnTo>
                    <a:pt x="30064" y="6794499"/>
                  </a:lnTo>
                  <a:lnTo>
                    <a:pt x="20999" y="6743699"/>
                  </a:lnTo>
                  <a:lnTo>
                    <a:pt x="13516" y="6705599"/>
                  </a:lnTo>
                  <a:lnTo>
                    <a:pt x="7646" y="6654799"/>
                  </a:lnTo>
                  <a:lnTo>
                    <a:pt x="3417" y="6603999"/>
                  </a:lnTo>
                  <a:lnTo>
                    <a:pt x="859" y="6553199"/>
                  </a:lnTo>
                  <a:lnTo>
                    <a:pt x="0" y="6515099"/>
                  </a:lnTo>
                  <a:lnTo>
                    <a:pt x="0" y="1358899"/>
                  </a:lnTo>
                  <a:lnTo>
                    <a:pt x="859" y="1308099"/>
                  </a:lnTo>
                  <a:lnTo>
                    <a:pt x="3417" y="1257299"/>
                  </a:lnTo>
                  <a:lnTo>
                    <a:pt x="7646" y="1206499"/>
                  </a:lnTo>
                  <a:lnTo>
                    <a:pt x="13516" y="1168399"/>
                  </a:lnTo>
                  <a:lnTo>
                    <a:pt x="20999" y="1117599"/>
                  </a:lnTo>
                  <a:lnTo>
                    <a:pt x="30064" y="1066799"/>
                  </a:lnTo>
                  <a:lnTo>
                    <a:pt x="40684" y="1028699"/>
                  </a:lnTo>
                  <a:lnTo>
                    <a:pt x="52828" y="977899"/>
                  </a:lnTo>
                  <a:lnTo>
                    <a:pt x="66469" y="939799"/>
                  </a:lnTo>
                  <a:lnTo>
                    <a:pt x="81577" y="888999"/>
                  </a:lnTo>
                  <a:lnTo>
                    <a:pt x="98123" y="850899"/>
                  </a:lnTo>
                  <a:lnTo>
                    <a:pt x="116078" y="812799"/>
                  </a:lnTo>
                  <a:lnTo>
                    <a:pt x="135413" y="761999"/>
                  </a:lnTo>
                  <a:lnTo>
                    <a:pt x="156099" y="723899"/>
                  </a:lnTo>
                  <a:lnTo>
                    <a:pt x="178107" y="685799"/>
                  </a:lnTo>
                  <a:lnTo>
                    <a:pt x="201408" y="647699"/>
                  </a:lnTo>
                  <a:lnTo>
                    <a:pt x="225973" y="609599"/>
                  </a:lnTo>
                  <a:lnTo>
                    <a:pt x="251773" y="571499"/>
                  </a:lnTo>
                  <a:lnTo>
                    <a:pt x="278778" y="533399"/>
                  </a:lnTo>
                  <a:lnTo>
                    <a:pt x="306961" y="495299"/>
                  </a:lnTo>
                  <a:lnTo>
                    <a:pt x="336291" y="457199"/>
                  </a:lnTo>
                  <a:lnTo>
                    <a:pt x="366740" y="431799"/>
                  </a:lnTo>
                  <a:lnTo>
                    <a:pt x="398279" y="393699"/>
                  </a:lnTo>
                  <a:lnTo>
                    <a:pt x="430878" y="368299"/>
                  </a:lnTo>
                  <a:lnTo>
                    <a:pt x="464509" y="330199"/>
                  </a:lnTo>
                  <a:lnTo>
                    <a:pt x="499143" y="304799"/>
                  </a:lnTo>
                  <a:lnTo>
                    <a:pt x="534751" y="279399"/>
                  </a:lnTo>
                  <a:lnTo>
                    <a:pt x="571303" y="253999"/>
                  </a:lnTo>
                  <a:lnTo>
                    <a:pt x="608771" y="228599"/>
                  </a:lnTo>
                  <a:lnTo>
                    <a:pt x="647126" y="203199"/>
                  </a:lnTo>
                  <a:lnTo>
                    <a:pt x="686338" y="177799"/>
                  </a:lnTo>
                  <a:lnTo>
                    <a:pt x="726378" y="152399"/>
                  </a:lnTo>
                  <a:lnTo>
                    <a:pt x="767219" y="139699"/>
                  </a:lnTo>
                  <a:lnTo>
                    <a:pt x="808829" y="114299"/>
                  </a:lnTo>
                  <a:lnTo>
                    <a:pt x="851181" y="101599"/>
                  </a:lnTo>
                  <a:lnTo>
                    <a:pt x="894246" y="76199"/>
                  </a:lnTo>
                  <a:lnTo>
                    <a:pt x="1073048" y="25399"/>
                  </a:lnTo>
                  <a:lnTo>
                    <a:pt x="6545874" y="25399"/>
                  </a:lnTo>
                  <a:lnTo>
                    <a:pt x="6724676" y="76199"/>
                  </a:lnTo>
                  <a:lnTo>
                    <a:pt x="6767741" y="101599"/>
                  </a:lnTo>
                  <a:lnTo>
                    <a:pt x="6810093" y="114299"/>
                  </a:lnTo>
                  <a:lnTo>
                    <a:pt x="6851704" y="139699"/>
                  </a:lnTo>
                  <a:lnTo>
                    <a:pt x="6892544" y="152399"/>
                  </a:lnTo>
                  <a:lnTo>
                    <a:pt x="6932585" y="177799"/>
                  </a:lnTo>
                  <a:lnTo>
                    <a:pt x="1261276" y="177799"/>
                  </a:lnTo>
                  <a:lnTo>
                    <a:pt x="1213841" y="190499"/>
                  </a:lnTo>
                  <a:lnTo>
                    <a:pt x="1166972" y="190499"/>
                  </a:lnTo>
                  <a:lnTo>
                    <a:pt x="1075086" y="215899"/>
                  </a:lnTo>
                  <a:lnTo>
                    <a:pt x="899794" y="266699"/>
                  </a:lnTo>
                  <a:lnTo>
                    <a:pt x="857962" y="292099"/>
                  </a:lnTo>
                  <a:lnTo>
                    <a:pt x="817001" y="304799"/>
                  </a:lnTo>
                  <a:lnTo>
                    <a:pt x="776952" y="330199"/>
                  </a:lnTo>
                  <a:lnTo>
                    <a:pt x="737851" y="355599"/>
                  </a:lnTo>
                  <a:lnTo>
                    <a:pt x="699738" y="380999"/>
                  </a:lnTo>
                  <a:lnTo>
                    <a:pt x="662651" y="406399"/>
                  </a:lnTo>
                  <a:lnTo>
                    <a:pt x="626628" y="431799"/>
                  </a:lnTo>
                  <a:lnTo>
                    <a:pt x="591707" y="457199"/>
                  </a:lnTo>
                  <a:lnTo>
                    <a:pt x="557926" y="495299"/>
                  </a:lnTo>
                  <a:lnTo>
                    <a:pt x="525324" y="520699"/>
                  </a:lnTo>
                  <a:lnTo>
                    <a:pt x="493940" y="558799"/>
                  </a:lnTo>
                  <a:lnTo>
                    <a:pt x="463811" y="584199"/>
                  </a:lnTo>
                  <a:lnTo>
                    <a:pt x="434975" y="622299"/>
                  </a:lnTo>
                  <a:lnTo>
                    <a:pt x="407472" y="660399"/>
                  </a:lnTo>
                  <a:lnTo>
                    <a:pt x="381339" y="698499"/>
                  </a:lnTo>
                  <a:lnTo>
                    <a:pt x="356614" y="736599"/>
                  </a:lnTo>
                  <a:lnTo>
                    <a:pt x="333336" y="774699"/>
                  </a:lnTo>
                  <a:lnTo>
                    <a:pt x="311544" y="812799"/>
                  </a:lnTo>
                  <a:lnTo>
                    <a:pt x="291274" y="850899"/>
                  </a:lnTo>
                  <a:lnTo>
                    <a:pt x="272567" y="901699"/>
                  </a:lnTo>
                  <a:lnTo>
                    <a:pt x="255459" y="939799"/>
                  </a:lnTo>
                  <a:lnTo>
                    <a:pt x="239990" y="990599"/>
                  </a:lnTo>
                  <a:lnTo>
                    <a:pt x="226197" y="1028699"/>
                  </a:lnTo>
                  <a:lnTo>
                    <a:pt x="214119" y="1079499"/>
                  </a:lnTo>
                  <a:lnTo>
                    <a:pt x="203794" y="1117599"/>
                  </a:lnTo>
                  <a:lnTo>
                    <a:pt x="195260" y="1168399"/>
                  </a:lnTo>
                  <a:lnTo>
                    <a:pt x="188557" y="1206499"/>
                  </a:lnTo>
                  <a:lnTo>
                    <a:pt x="183721" y="1257299"/>
                  </a:lnTo>
                  <a:lnTo>
                    <a:pt x="180791" y="1308099"/>
                  </a:lnTo>
                  <a:lnTo>
                    <a:pt x="179806" y="1358899"/>
                  </a:lnTo>
                  <a:lnTo>
                    <a:pt x="179806" y="6502399"/>
                  </a:lnTo>
                  <a:lnTo>
                    <a:pt x="180791" y="6553199"/>
                  </a:lnTo>
                  <a:lnTo>
                    <a:pt x="183721" y="6603999"/>
                  </a:lnTo>
                  <a:lnTo>
                    <a:pt x="188557" y="6654799"/>
                  </a:lnTo>
                  <a:lnTo>
                    <a:pt x="195260" y="6692899"/>
                  </a:lnTo>
                  <a:lnTo>
                    <a:pt x="203794" y="6743699"/>
                  </a:lnTo>
                  <a:lnTo>
                    <a:pt x="214119" y="6794499"/>
                  </a:lnTo>
                  <a:lnTo>
                    <a:pt x="226197" y="6832599"/>
                  </a:lnTo>
                  <a:lnTo>
                    <a:pt x="239990" y="6883399"/>
                  </a:lnTo>
                  <a:lnTo>
                    <a:pt x="255459" y="6921499"/>
                  </a:lnTo>
                  <a:lnTo>
                    <a:pt x="272567" y="6972299"/>
                  </a:lnTo>
                  <a:lnTo>
                    <a:pt x="291274" y="7010399"/>
                  </a:lnTo>
                  <a:lnTo>
                    <a:pt x="311544" y="7048499"/>
                  </a:lnTo>
                  <a:lnTo>
                    <a:pt x="333336" y="7086599"/>
                  </a:lnTo>
                  <a:lnTo>
                    <a:pt x="356614" y="7124699"/>
                  </a:lnTo>
                  <a:lnTo>
                    <a:pt x="381339" y="7162799"/>
                  </a:lnTo>
                  <a:lnTo>
                    <a:pt x="407472" y="7200899"/>
                  </a:lnTo>
                  <a:lnTo>
                    <a:pt x="434975" y="7238999"/>
                  </a:lnTo>
                  <a:lnTo>
                    <a:pt x="463811" y="7277099"/>
                  </a:lnTo>
                  <a:lnTo>
                    <a:pt x="493940" y="7302499"/>
                  </a:lnTo>
                  <a:lnTo>
                    <a:pt x="525324" y="7340599"/>
                  </a:lnTo>
                  <a:lnTo>
                    <a:pt x="557926" y="7365999"/>
                  </a:lnTo>
                  <a:lnTo>
                    <a:pt x="591707" y="7404099"/>
                  </a:lnTo>
                  <a:lnTo>
                    <a:pt x="626628" y="7429499"/>
                  </a:lnTo>
                  <a:lnTo>
                    <a:pt x="662651" y="7454899"/>
                  </a:lnTo>
                  <a:lnTo>
                    <a:pt x="699738" y="7480299"/>
                  </a:lnTo>
                  <a:lnTo>
                    <a:pt x="737851" y="7505699"/>
                  </a:lnTo>
                  <a:lnTo>
                    <a:pt x="776952" y="7531099"/>
                  </a:lnTo>
                  <a:lnTo>
                    <a:pt x="817001" y="7556499"/>
                  </a:lnTo>
                  <a:lnTo>
                    <a:pt x="857962" y="7569199"/>
                  </a:lnTo>
                  <a:lnTo>
                    <a:pt x="899794" y="7594599"/>
                  </a:lnTo>
                  <a:lnTo>
                    <a:pt x="985925" y="7619999"/>
                  </a:lnTo>
                  <a:lnTo>
                    <a:pt x="1030146" y="7645399"/>
                  </a:lnTo>
                  <a:lnTo>
                    <a:pt x="1075086" y="7658099"/>
                  </a:lnTo>
                  <a:lnTo>
                    <a:pt x="1120707" y="7658099"/>
                  </a:lnTo>
                  <a:lnTo>
                    <a:pt x="1213841" y="7683499"/>
                  </a:lnTo>
                  <a:lnTo>
                    <a:pt x="6932585" y="7683499"/>
                  </a:lnTo>
                  <a:lnTo>
                    <a:pt x="6892544" y="7708899"/>
                  </a:lnTo>
                  <a:lnTo>
                    <a:pt x="6851704" y="7734299"/>
                  </a:lnTo>
                  <a:lnTo>
                    <a:pt x="6810093" y="7746999"/>
                  </a:lnTo>
                  <a:lnTo>
                    <a:pt x="6767741" y="7772399"/>
                  </a:lnTo>
                  <a:lnTo>
                    <a:pt x="6680928" y="7797799"/>
                  </a:lnTo>
                  <a:lnTo>
                    <a:pt x="6499682" y="7848599"/>
                  </a:lnTo>
                  <a:close/>
                </a:path>
                <a:path w="7619365" h="7848600">
                  <a:moveTo>
                    <a:pt x="6932585" y="7683499"/>
                  </a:moveTo>
                  <a:lnTo>
                    <a:pt x="6405081" y="7683499"/>
                  </a:lnTo>
                  <a:lnTo>
                    <a:pt x="6498215" y="7658099"/>
                  </a:lnTo>
                  <a:lnTo>
                    <a:pt x="6543836" y="7658099"/>
                  </a:lnTo>
                  <a:lnTo>
                    <a:pt x="6588776" y="7645399"/>
                  </a:lnTo>
                  <a:lnTo>
                    <a:pt x="6632997" y="7619999"/>
                  </a:lnTo>
                  <a:lnTo>
                    <a:pt x="6719128" y="7594599"/>
                  </a:lnTo>
                  <a:lnTo>
                    <a:pt x="6760961" y="7569199"/>
                  </a:lnTo>
                  <a:lnTo>
                    <a:pt x="6801921" y="7556499"/>
                  </a:lnTo>
                  <a:lnTo>
                    <a:pt x="6841971" y="7531099"/>
                  </a:lnTo>
                  <a:lnTo>
                    <a:pt x="6881071" y="7505699"/>
                  </a:lnTo>
                  <a:lnTo>
                    <a:pt x="6919184" y="7480299"/>
                  </a:lnTo>
                  <a:lnTo>
                    <a:pt x="6956272" y="7454899"/>
                  </a:lnTo>
                  <a:lnTo>
                    <a:pt x="6992295" y="7429499"/>
                  </a:lnTo>
                  <a:lnTo>
                    <a:pt x="7027216" y="7404099"/>
                  </a:lnTo>
                  <a:lnTo>
                    <a:pt x="7060997" y="7365999"/>
                  </a:lnTo>
                  <a:lnTo>
                    <a:pt x="7093598" y="7340599"/>
                  </a:lnTo>
                  <a:lnTo>
                    <a:pt x="7124983" y="7302499"/>
                  </a:lnTo>
                  <a:lnTo>
                    <a:pt x="7155112" y="7277099"/>
                  </a:lnTo>
                  <a:lnTo>
                    <a:pt x="7183947" y="7238999"/>
                  </a:lnTo>
                  <a:lnTo>
                    <a:pt x="7211451" y="7200899"/>
                  </a:lnTo>
                  <a:lnTo>
                    <a:pt x="7237584" y="7162799"/>
                  </a:lnTo>
                  <a:lnTo>
                    <a:pt x="7262309" y="7124699"/>
                  </a:lnTo>
                  <a:lnTo>
                    <a:pt x="7285587" y="7086599"/>
                  </a:lnTo>
                  <a:lnTo>
                    <a:pt x="7307379" y="7048499"/>
                  </a:lnTo>
                  <a:lnTo>
                    <a:pt x="7327649" y="7010399"/>
                  </a:lnTo>
                  <a:lnTo>
                    <a:pt x="7346356" y="6972299"/>
                  </a:lnTo>
                  <a:lnTo>
                    <a:pt x="7363464" y="6921499"/>
                  </a:lnTo>
                  <a:lnTo>
                    <a:pt x="7378933" y="6883399"/>
                  </a:lnTo>
                  <a:lnTo>
                    <a:pt x="7392726" y="6832599"/>
                  </a:lnTo>
                  <a:lnTo>
                    <a:pt x="7404804" y="6794499"/>
                  </a:lnTo>
                  <a:lnTo>
                    <a:pt x="7415129" y="6743699"/>
                  </a:lnTo>
                  <a:lnTo>
                    <a:pt x="7423663" y="6692899"/>
                  </a:lnTo>
                  <a:lnTo>
                    <a:pt x="7430366" y="6654799"/>
                  </a:lnTo>
                  <a:lnTo>
                    <a:pt x="7435202" y="6603999"/>
                  </a:lnTo>
                  <a:lnTo>
                    <a:pt x="7438132" y="6553199"/>
                  </a:lnTo>
                  <a:lnTo>
                    <a:pt x="7439117" y="6502399"/>
                  </a:lnTo>
                  <a:lnTo>
                    <a:pt x="7439117" y="1358899"/>
                  </a:lnTo>
                  <a:lnTo>
                    <a:pt x="7438132" y="1308099"/>
                  </a:lnTo>
                  <a:lnTo>
                    <a:pt x="7435202" y="1257299"/>
                  </a:lnTo>
                  <a:lnTo>
                    <a:pt x="7430366" y="1206499"/>
                  </a:lnTo>
                  <a:lnTo>
                    <a:pt x="7423663" y="1168399"/>
                  </a:lnTo>
                  <a:lnTo>
                    <a:pt x="7415129" y="1117599"/>
                  </a:lnTo>
                  <a:lnTo>
                    <a:pt x="7404804" y="1079499"/>
                  </a:lnTo>
                  <a:lnTo>
                    <a:pt x="7392726" y="1028699"/>
                  </a:lnTo>
                  <a:lnTo>
                    <a:pt x="7378933" y="990599"/>
                  </a:lnTo>
                  <a:lnTo>
                    <a:pt x="7363464" y="939799"/>
                  </a:lnTo>
                  <a:lnTo>
                    <a:pt x="7346356" y="901699"/>
                  </a:lnTo>
                  <a:lnTo>
                    <a:pt x="7327649" y="850899"/>
                  </a:lnTo>
                  <a:lnTo>
                    <a:pt x="7307379" y="812799"/>
                  </a:lnTo>
                  <a:lnTo>
                    <a:pt x="7285587" y="774699"/>
                  </a:lnTo>
                  <a:lnTo>
                    <a:pt x="7262309" y="736599"/>
                  </a:lnTo>
                  <a:lnTo>
                    <a:pt x="7237584" y="698499"/>
                  </a:lnTo>
                  <a:lnTo>
                    <a:pt x="7211451" y="660399"/>
                  </a:lnTo>
                  <a:lnTo>
                    <a:pt x="7183947" y="622299"/>
                  </a:lnTo>
                  <a:lnTo>
                    <a:pt x="7155112" y="584199"/>
                  </a:lnTo>
                  <a:lnTo>
                    <a:pt x="7124983" y="558799"/>
                  </a:lnTo>
                  <a:lnTo>
                    <a:pt x="7093598" y="520699"/>
                  </a:lnTo>
                  <a:lnTo>
                    <a:pt x="7060997" y="495299"/>
                  </a:lnTo>
                  <a:lnTo>
                    <a:pt x="7027216" y="457199"/>
                  </a:lnTo>
                  <a:lnTo>
                    <a:pt x="6992295" y="431799"/>
                  </a:lnTo>
                  <a:lnTo>
                    <a:pt x="6956272" y="406399"/>
                  </a:lnTo>
                  <a:lnTo>
                    <a:pt x="6919184" y="380999"/>
                  </a:lnTo>
                  <a:lnTo>
                    <a:pt x="6881071" y="355599"/>
                  </a:lnTo>
                  <a:lnTo>
                    <a:pt x="6841971" y="330199"/>
                  </a:lnTo>
                  <a:lnTo>
                    <a:pt x="6801921" y="304799"/>
                  </a:lnTo>
                  <a:lnTo>
                    <a:pt x="6760961" y="292099"/>
                  </a:lnTo>
                  <a:lnTo>
                    <a:pt x="6719128" y="266699"/>
                  </a:lnTo>
                  <a:lnTo>
                    <a:pt x="6543836" y="215899"/>
                  </a:lnTo>
                  <a:lnTo>
                    <a:pt x="6451950" y="190499"/>
                  </a:lnTo>
                  <a:lnTo>
                    <a:pt x="6405081" y="190499"/>
                  </a:lnTo>
                  <a:lnTo>
                    <a:pt x="6357646" y="177799"/>
                  </a:lnTo>
                  <a:lnTo>
                    <a:pt x="6932585" y="177799"/>
                  </a:lnTo>
                  <a:lnTo>
                    <a:pt x="6971797" y="203199"/>
                  </a:lnTo>
                  <a:lnTo>
                    <a:pt x="7010151" y="228599"/>
                  </a:lnTo>
                  <a:lnTo>
                    <a:pt x="7047619" y="253999"/>
                  </a:lnTo>
                  <a:lnTo>
                    <a:pt x="7084172" y="279399"/>
                  </a:lnTo>
                  <a:lnTo>
                    <a:pt x="7119779" y="304799"/>
                  </a:lnTo>
                  <a:lnTo>
                    <a:pt x="7154413" y="330199"/>
                  </a:lnTo>
                  <a:lnTo>
                    <a:pt x="7188045" y="368299"/>
                  </a:lnTo>
                  <a:lnTo>
                    <a:pt x="7220644" y="393699"/>
                  </a:lnTo>
                  <a:lnTo>
                    <a:pt x="7252183" y="431799"/>
                  </a:lnTo>
                  <a:lnTo>
                    <a:pt x="7282632" y="457199"/>
                  </a:lnTo>
                  <a:lnTo>
                    <a:pt x="7311962" y="495299"/>
                  </a:lnTo>
                  <a:lnTo>
                    <a:pt x="7340145" y="533399"/>
                  </a:lnTo>
                  <a:lnTo>
                    <a:pt x="7367150" y="571499"/>
                  </a:lnTo>
                  <a:lnTo>
                    <a:pt x="7392950" y="609599"/>
                  </a:lnTo>
                  <a:lnTo>
                    <a:pt x="7417515" y="647699"/>
                  </a:lnTo>
                  <a:lnTo>
                    <a:pt x="7440816" y="685799"/>
                  </a:lnTo>
                  <a:lnTo>
                    <a:pt x="7462824" y="723899"/>
                  </a:lnTo>
                  <a:lnTo>
                    <a:pt x="7483510" y="761999"/>
                  </a:lnTo>
                  <a:lnTo>
                    <a:pt x="7502845" y="812799"/>
                  </a:lnTo>
                  <a:lnTo>
                    <a:pt x="7520800" y="850899"/>
                  </a:lnTo>
                  <a:lnTo>
                    <a:pt x="7537346" y="888999"/>
                  </a:lnTo>
                  <a:lnTo>
                    <a:pt x="7552454" y="939799"/>
                  </a:lnTo>
                  <a:lnTo>
                    <a:pt x="7566095" y="977899"/>
                  </a:lnTo>
                  <a:lnTo>
                    <a:pt x="7578239" y="1028699"/>
                  </a:lnTo>
                  <a:lnTo>
                    <a:pt x="7588859" y="1066799"/>
                  </a:lnTo>
                  <a:lnTo>
                    <a:pt x="7597924" y="1117599"/>
                  </a:lnTo>
                  <a:lnTo>
                    <a:pt x="7605407" y="1168399"/>
                  </a:lnTo>
                  <a:lnTo>
                    <a:pt x="7611277" y="1206499"/>
                  </a:lnTo>
                  <a:lnTo>
                    <a:pt x="7615506" y="1257299"/>
                  </a:lnTo>
                  <a:lnTo>
                    <a:pt x="7618064" y="1308099"/>
                  </a:lnTo>
                  <a:lnTo>
                    <a:pt x="7618923" y="1346199"/>
                  </a:lnTo>
                  <a:lnTo>
                    <a:pt x="7618923" y="6502399"/>
                  </a:lnTo>
                  <a:lnTo>
                    <a:pt x="7618064" y="6553199"/>
                  </a:lnTo>
                  <a:lnTo>
                    <a:pt x="7615506" y="6603999"/>
                  </a:lnTo>
                  <a:lnTo>
                    <a:pt x="7611277" y="6654799"/>
                  </a:lnTo>
                  <a:lnTo>
                    <a:pt x="7605407" y="6705599"/>
                  </a:lnTo>
                  <a:lnTo>
                    <a:pt x="7597924" y="6743699"/>
                  </a:lnTo>
                  <a:lnTo>
                    <a:pt x="7588859" y="6794499"/>
                  </a:lnTo>
                  <a:lnTo>
                    <a:pt x="7578239" y="6845299"/>
                  </a:lnTo>
                  <a:lnTo>
                    <a:pt x="7566095" y="6883399"/>
                  </a:lnTo>
                  <a:lnTo>
                    <a:pt x="7552454" y="6934199"/>
                  </a:lnTo>
                  <a:lnTo>
                    <a:pt x="7537346" y="6972299"/>
                  </a:lnTo>
                  <a:lnTo>
                    <a:pt x="7520800" y="7010399"/>
                  </a:lnTo>
                  <a:lnTo>
                    <a:pt x="7502845" y="7061199"/>
                  </a:lnTo>
                  <a:lnTo>
                    <a:pt x="7483510" y="7099299"/>
                  </a:lnTo>
                  <a:lnTo>
                    <a:pt x="7462824" y="7137399"/>
                  </a:lnTo>
                  <a:lnTo>
                    <a:pt x="7440816" y="7175499"/>
                  </a:lnTo>
                  <a:lnTo>
                    <a:pt x="7417515" y="7226299"/>
                  </a:lnTo>
                  <a:lnTo>
                    <a:pt x="7392950" y="7264399"/>
                  </a:lnTo>
                  <a:lnTo>
                    <a:pt x="7367150" y="7289799"/>
                  </a:lnTo>
                  <a:lnTo>
                    <a:pt x="7340145" y="7327899"/>
                  </a:lnTo>
                  <a:lnTo>
                    <a:pt x="7311962" y="7365999"/>
                  </a:lnTo>
                  <a:lnTo>
                    <a:pt x="7282632" y="7404099"/>
                  </a:lnTo>
                  <a:lnTo>
                    <a:pt x="7252183" y="7442199"/>
                  </a:lnTo>
                  <a:lnTo>
                    <a:pt x="7220644" y="7467599"/>
                  </a:lnTo>
                  <a:lnTo>
                    <a:pt x="7188045" y="7505699"/>
                  </a:lnTo>
                  <a:lnTo>
                    <a:pt x="7154413" y="7531099"/>
                  </a:lnTo>
                  <a:lnTo>
                    <a:pt x="7119779" y="7556499"/>
                  </a:lnTo>
                  <a:lnTo>
                    <a:pt x="7084172" y="7594599"/>
                  </a:lnTo>
                  <a:lnTo>
                    <a:pt x="7047619" y="7619999"/>
                  </a:lnTo>
                  <a:lnTo>
                    <a:pt x="7010151" y="7645399"/>
                  </a:lnTo>
                  <a:lnTo>
                    <a:pt x="6971797" y="7670799"/>
                  </a:lnTo>
                  <a:lnTo>
                    <a:pt x="6932585" y="7683499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9781" rIns="0" bIns="0" rtlCol="0">
            <a:spAutoFit/>
          </a:bodyPr>
          <a:lstStyle/>
          <a:p>
            <a:pPr marL="384810">
              <a:lnSpc>
                <a:spcPct val="100000"/>
              </a:lnSpc>
              <a:spcBef>
                <a:spcPts val="95"/>
              </a:spcBef>
            </a:pPr>
            <a:r>
              <a:rPr sz="4300" b="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МІНДЕТТЕРІМ</a:t>
            </a:r>
            <a:r>
              <a:rPr sz="4300" spc="-70" dirty="0">
                <a:solidFill>
                  <a:srgbClr val="FFFFFF"/>
                </a:solidFill>
                <a:latin typeface="Sitka Subheading"/>
                <a:cs typeface="Sitka Subheading"/>
              </a:rPr>
              <a:t>:</a:t>
            </a:r>
            <a:endParaRPr sz="4300">
              <a:latin typeface="Sitka Subheading"/>
              <a:cs typeface="Sitka Subheading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3376" y="2717839"/>
            <a:ext cx="6700520" cy="5521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40" marR="1386205" indent="347345">
              <a:lnSpc>
                <a:spcPct val="115700"/>
              </a:lnSpc>
              <a:spcBef>
                <a:spcPts val="95"/>
              </a:spcBef>
              <a:buFont typeface="Times New Roman"/>
              <a:buChar char="►"/>
              <a:tabLst>
                <a:tab pos="375285" algn="l"/>
              </a:tabLst>
            </a:pPr>
            <a:r>
              <a:rPr sz="2150" dirty="0">
                <a:solidFill>
                  <a:srgbClr val="FFFFFF"/>
                </a:solidFill>
                <a:latin typeface="Microsoft Sans Serif"/>
                <a:cs typeface="Microsoft Sans Serif"/>
              </a:rPr>
              <a:t>Балаларды</a:t>
            </a:r>
            <a:r>
              <a:rPr sz="215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5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жаңа</a:t>
            </a:r>
            <a:r>
              <a:rPr sz="2150" spc="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5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бıлıм</a:t>
            </a:r>
            <a:r>
              <a:rPr sz="2150" spc="1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5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беру </a:t>
            </a:r>
            <a:r>
              <a:rPr sz="215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технологияларының</a:t>
            </a:r>
            <a:r>
              <a:rPr sz="215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5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көмегıмен</a:t>
            </a:r>
            <a:r>
              <a:rPr sz="215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оқыту</a:t>
            </a:r>
            <a:r>
              <a:rPr sz="2150" i="1" spc="-10" dirty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endParaRPr sz="21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90"/>
              </a:spcBef>
              <a:buFont typeface="Times New Roman"/>
              <a:buChar char="►"/>
            </a:pPr>
            <a:endParaRPr sz="2150">
              <a:latin typeface="Trebuchet MS"/>
              <a:cs typeface="Trebuchet MS"/>
            </a:endParaRPr>
          </a:p>
          <a:p>
            <a:pPr marL="27940" marR="5080" indent="347345">
              <a:lnSpc>
                <a:spcPct val="115700"/>
              </a:lnSpc>
              <a:buFont typeface="Times New Roman"/>
              <a:buChar char="►"/>
              <a:tabLst>
                <a:tab pos="375285" algn="l"/>
              </a:tabLst>
            </a:pPr>
            <a:r>
              <a:rPr sz="21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Балалардың</a:t>
            </a:r>
            <a:r>
              <a:rPr sz="21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5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логикалық</a:t>
            </a:r>
            <a:r>
              <a:rPr sz="21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5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ойлау</a:t>
            </a:r>
            <a:r>
              <a:rPr sz="21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қабıлеттерı</a:t>
            </a:r>
            <a:r>
              <a:rPr sz="21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5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мен </a:t>
            </a:r>
            <a:r>
              <a:rPr sz="215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шығармашылық</a:t>
            </a:r>
            <a:r>
              <a:rPr sz="2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5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жағын</a:t>
            </a:r>
            <a:r>
              <a:rPr sz="215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дамыту</a:t>
            </a:r>
            <a:r>
              <a:rPr sz="2150" i="1" spc="-10" dirty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endParaRPr sz="21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90"/>
              </a:spcBef>
              <a:buFont typeface="Times New Roman"/>
              <a:buChar char="►"/>
            </a:pPr>
            <a:endParaRPr sz="2150">
              <a:latin typeface="Trebuchet MS"/>
              <a:cs typeface="Trebuchet MS"/>
            </a:endParaRPr>
          </a:p>
          <a:p>
            <a:pPr marL="27940" marR="731520" indent="-8890">
              <a:lnSpc>
                <a:spcPct val="115700"/>
              </a:lnSpc>
              <a:buSzPct val="95348"/>
              <a:buFont typeface="Times New Roman"/>
              <a:buChar char="►"/>
              <a:tabLst>
                <a:tab pos="301625" algn="l"/>
              </a:tabLst>
            </a:pPr>
            <a:r>
              <a:rPr sz="21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	Балалардың</a:t>
            </a:r>
            <a:r>
              <a:rPr sz="215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5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көру</a:t>
            </a:r>
            <a:r>
              <a:rPr sz="215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50" dirty="0">
                <a:solidFill>
                  <a:srgbClr val="FFFFFF"/>
                </a:solidFill>
                <a:latin typeface="Microsoft Sans Serif"/>
                <a:cs typeface="Microsoft Sans Serif"/>
              </a:rPr>
              <a:t>жадыларын</a:t>
            </a:r>
            <a:r>
              <a:rPr sz="2150" i="1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150" dirty="0">
                <a:solidFill>
                  <a:srgbClr val="FFFFFF"/>
                </a:solidFill>
                <a:latin typeface="Microsoft Sans Serif"/>
                <a:cs typeface="Microsoft Sans Serif"/>
              </a:rPr>
              <a:t>есте</a:t>
            </a:r>
            <a:r>
              <a:rPr sz="215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сақтау </a:t>
            </a:r>
            <a:r>
              <a:rPr sz="215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берıлген</a:t>
            </a:r>
            <a:r>
              <a:rPr sz="21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5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тапсырмалар</a:t>
            </a:r>
            <a:r>
              <a:rPr sz="21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5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арқылы</a:t>
            </a:r>
            <a:r>
              <a:rPr sz="215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5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дамыту</a:t>
            </a:r>
            <a:endParaRPr sz="2150">
              <a:latin typeface="Microsoft Sans Serif"/>
              <a:cs typeface="Microsoft Sans Serif"/>
            </a:endParaRPr>
          </a:p>
          <a:p>
            <a:pPr marL="410845" marR="260350" indent="-368935">
              <a:lnSpc>
                <a:spcPct val="112700"/>
              </a:lnSpc>
              <a:spcBef>
                <a:spcPts val="1520"/>
              </a:spcBef>
              <a:buFont typeface="Times New Roman"/>
              <a:buChar char="►"/>
              <a:tabLst>
                <a:tab pos="470534" algn="l"/>
              </a:tabLst>
            </a:pPr>
            <a:r>
              <a:rPr sz="3300" baseline="1262" dirty="0">
                <a:solidFill>
                  <a:srgbClr val="FFFFFF"/>
                </a:solidFill>
                <a:latin typeface="Microsoft Sans Serif"/>
                <a:cs typeface="Microsoft Sans Serif"/>
              </a:rPr>
              <a:t>Күнделıктı</a:t>
            </a:r>
            <a:r>
              <a:rPr sz="3300" spc="315" baseline="1262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300" spc="75" baseline="1262" dirty="0">
                <a:solidFill>
                  <a:srgbClr val="FFFFFF"/>
                </a:solidFill>
                <a:latin typeface="Microsoft Sans Serif"/>
                <a:cs typeface="Microsoft Sans Serif"/>
              </a:rPr>
              <a:t>өмıрде</a:t>
            </a:r>
            <a:r>
              <a:rPr sz="3300" spc="322" baseline="1262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300" spc="-1470" baseline="1262" dirty="0">
                <a:solidFill>
                  <a:srgbClr val="FFFFFF"/>
                </a:solidFill>
                <a:latin typeface="Microsoft Sans Serif"/>
                <a:cs typeface="Microsoft Sans Serif"/>
              </a:rPr>
              <a:t>қ</a:t>
            </a:r>
            <a:r>
              <a:rPr sz="2300" spc="65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r>
              <a:rPr sz="2300" spc="-2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300" spc="112" baseline="1262" dirty="0">
                <a:solidFill>
                  <a:srgbClr val="FFFFFF"/>
                </a:solidFill>
                <a:latin typeface="Microsoft Sans Serif"/>
                <a:cs typeface="Microsoft Sans Serif"/>
              </a:rPr>
              <a:t>арапайым</a:t>
            </a:r>
            <a:r>
              <a:rPr sz="3300" spc="315" baseline="1262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300" spc="89" baseline="1262" dirty="0">
                <a:solidFill>
                  <a:srgbClr val="FFFFFF"/>
                </a:solidFill>
                <a:latin typeface="Microsoft Sans Serif"/>
                <a:cs typeface="Microsoft Sans Serif"/>
              </a:rPr>
              <a:t>өзıне</a:t>
            </a:r>
            <a:r>
              <a:rPr sz="3300" spc="322" baseline="1262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300" spc="-15" baseline="1262" dirty="0">
                <a:solidFill>
                  <a:srgbClr val="FFFFFF"/>
                </a:solidFill>
                <a:latin typeface="Microsoft Sans Serif"/>
                <a:cs typeface="Microsoft Sans Serif"/>
              </a:rPr>
              <a:t>қажеттı 	</a:t>
            </a:r>
            <a:r>
              <a:rPr sz="22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техникалық</a:t>
            </a:r>
            <a:r>
              <a:rPr sz="2200" spc="3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құралдарды</a:t>
            </a:r>
            <a:r>
              <a:rPr sz="2200" spc="3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қолдана</a:t>
            </a:r>
            <a:r>
              <a:rPr sz="2200" spc="3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бıлуге</a:t>
            </a:r>
            <a:endParaRPr sz="2200">
              <a:latin typeface="Microsoft Sans Serif"/>
              <a:cs typeface="Microsoft Sans Serif"/>
            </a:endParaRPr>
          </a:p>
          <a:p>
            <a:pPr marL="2773680">
              <a:lnSpc>
                <a:spcPct val="100000"/>
              </a:lnSpc>
              <a:spcBef>
                <a:spcPts val="434"/>
              </a:spcBef>
            </a:pPr>
            <a:r>
              <a:rPr sz="22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үйрету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70"/>
              </a:spcBef>
            </a:pPr>
            <a:endParaRPr sz="2200">
              <a:latin typeface="Microsoft Sans Serif"/>
              <a:cs typeface="Microsoft Sans Serif"/>
            </a:endParaRPr>
          </a:p>
          <a:p>
            <a:pPr marL="381635" indent="-368935">
              <a:lnSpc>
                <a:spcPct val="100000"/>
              </a:lnSpc>
              <a:spcBef>
                <a:spcPts val="5"/>
              </a:spcBef>
              <a:buFont typeface="Times New Roman"/>
              <a:buChar char="►"/>
              <a:tabLst>
                <a:tab pos="381635" algn="l"/>
              </a:tabLst>
            </a:pPr>
            <a:r>
              <a:rPr sz="2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Мектепте</a:t>
            </a:r>
            <a:r>
              <a:rPr sz="220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бıлıм</a:t>
            </a:r>
            <a:r>
              <a:rPr sz="220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алуға</a:t>
            </a:r>
            <a:r>
              <a:rPr sz="2200" spc="2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жан</a:t>
            </a:r>
            <a:r>
              <a:rPr sz="2200" spc="55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2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жақты</a:t>
            </a:r>
            <a:r>
              <a:rPr sz="2200" spc="2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дайындау</a:t>
            </a:r>
            <a:r>
              <a:rPr sz="2200" spc="50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91200" y="342900"/>
            <a:ext cx="49087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QR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код</a:t>
            </a:r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5200" y="1943100"/>
            <a:ext cx="30524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https://vkqr.ru/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C:\Users\user\Downloads\qr989239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552700"/>
            <a:ext cx="73152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0" y="800100"/>
            <a:ext cx="158876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Жаңаша </a:t>
            </a:r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рандом  </a:t>
            </a:r>
            <a:r>
              <a:rPr lang="ru-RU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әдісімен топқа бөлу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29400" y="2400300"/>
            <a:ext cx="3331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https://www.flippity.net/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20625" t="11111" r="17500" b="11111"/>
          <a:stretch>
            <a:fillRect/>
          </a:stretch>
        </p:blipFill>
        <p:spPr bwMode="auto">
          <a:xfrm>
            <a:off x="3733801" y="3086100"/>
            <a:ext cx="9896202" cy="699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0" y="800100"/>
            <a:ext cx="1563921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анимациямен</a:t>
            </a:r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суретт</a:t>
            </a:r>
            <a:r>
              <a:rPr lang="kk-KZ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 түрлендіру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4400" y="2171700"/>
            <a:ext cx="430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https://sketch.metademolab.com/canvas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11111" b="6667"/>
          <a:stretch>
            <a:fillRect/>
          </a:stretch>
        </p:blipFill>
        <p:spPr bwMode="auto">
          <a:xfrm>
            <a:off x="2057399" y="2933700"/>
            <a:ext cx="14169081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47800" y="0"/>
            <a:ext cx="1563921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анимациямен</a:t>
            </a:r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суретт</a:t>
            </a:r>
            <a:r>
              <a:rPr lang="kk-KZ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 түрлендіру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4400" y="1181100"/>
            <a:ext cx="3486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https://quivervision.com/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1458" t="5859" r="16667"/>
          <a:stretch>
            <a:fillRect/>
          </a:stretch>
        </p:blipFill>
        <p:spPr bwMode="auto">
          <a:xfrm>
            <a:off x="5486400" y="1887329"/>
            <a:ext cx="4648200" cy="811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81400" y="342900"/>
            <a:ext cx="74623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Банкомат ойыны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43100"/>
            <a:ext cx="13546667" cy="834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219</Words>
  <Application>Microsoft Office PowerPoint</Application>
  <PresentationFormat>Произвольный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КОМПЬЮТЕРЛІК  САУАТТЫЛЫҚ ҮЙІРМЕСІ</vt:lpstr>
      <vt:lpstr>МЕКТЕПКЕ ДЕЙІНГІ БАЛАЛАРДЫ КОМПЬЮТЕРЛІК САУАТТЫЛЫҚҚА ҮЙРЕТУ</vt:lpstr>
      <vt:lpstr>МЕКТЕПКЕ ДЕЙІНГІ БАЛАЛАРДЫ КОМПЬЮТЕРЛІК САУАТТЫЛЫҚҚА ҮЙРЕТУ</vt:lpstr>
      <vt:lpstr>МІНДЕТТЕРІМ:</vt:lpstr>
      <vt:lpstr>Слайд 5</vt:lpstr>
      <vt:lpstr>Слайд 6</vt:lpstr>
      <vt:lpstr>Слайд 7</vt:lpstr>
      <vt:lpstr>Слайд 8</vt:lpstr>
      <vt:lpstr>Слайд 9</vt:lpstr>
      <vt:lpstr>МАТЕМАТИКАЛЫҚ</vt:lpstr>
      <vt:lpstr>САУАТ АШУ НЕГІЗДЕРІ ОЙЫНДАР</vt:lpstr>
      <vt:lpstr>САУАТ АШУ НЕГІЗДЕРІ ОЙЫНДАР</vt:lpstr>
      <vt:lpstr>ЕРЕСЕК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Modern Business Infographic Presentation</dc:title>
  <dc:creator>Бірінші Шұғыла Балабақшасы</dc:creator>
  <cp:keywords>DAFtApWIbKk,BAFtAfyL2Fg</cp:keywords>
  <cp:lastModifiedBy>user</cp:lastModifiedBy>
  <cp:revision>1</cp:revision>
  <dcterms:created xsi:type="dcterms:W3CDTF">2023-11-02T11:14:14Z</dcterms:created>
  <dcterms:modified xsi:type="dcterms:W3CDTF">2025-01-15T12:04:01Z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2023-08-31T00:00:00Z</vt:filetime>
  </property>
  <property fmtid="{D5CDD505-2E9C-101B-9397-08002B2CF9AE}" pid="3" name="Creator">
    <vt:lpwstr>Canva</vt:lpwstr>
  </property>
  <property fmtid="{D5CDD505-2E9C-101B-9397-08002B2CF9AE}" pid="4" name="LastSaved">
    <vt:filetime>2023-11-02T00:00:00Z</vt:filetime>
  </property>
  <property fmtid="{D5CDD505-2E9C-101B-9397-08002B2CF9AE}" pid="5" name="Producer">
    <vt:lpwstr>Canva</vt:lpwstr>
  </property>
</Properties>
</file>