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8" r:id="rId5"/>
    <p:sldId id="266" r:id="rId6"/>
    <p:sldId id="269" r:id="rId7"/>
    <p:sldId id="262" r:id="rId8"/>
    <p:sldId id="258" r:id="rId9"/>
    <p:sldId id="270" r:id="rId10"/>
    <p:sldId id="271" r:id="rId11"/>
    <p:sldId id="264" r:id="rId12"/>
    <p:sldId id="259" r:id="rId13"/>
    <p:sldId id="263" r:id="rId14"/>
    <p:sldId id="260" r:id="rId15"/>
    <p:sldId id="267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841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solidFill>
                  <a:srgbClr val="00B0F0"/>
                </a:solidFill>
                <a:latin typeface="Arial Black" panose="020B0A04020102020204" pitchFamily="34" charset="0"/>
              </a:rPr>
              <a:t>УГЛУБЛЕННОЕ И ЭФФЕКТИВНОЕ ОБУЧЕНИЕ РУССКОМУ ЯЗЫКУ И ЛИТЕРАТУРЕ В НАЦИОНАЛЬНЫХ ШКОЛАХ</a:t>
            </a:r>
            <a:endParaRPr lang="en-US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9" y="393595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rgbClr val="002060"/>
                </a:solidFill>
              </a:rPr>
              <a:t>Учитель русского языка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</a:rPr>
              <a:t>и литературы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</a:rPr>
              <a:t>«Педагог-эксперт»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</a:rPr>
              <a:t>Абирова Калжан Миргазиевна</a:t>
            </a:r>
          </a:p>
          <a:p>
            <a:endParaRPr lang="kk-KZ" sz="1600" dirty="0">
              <a:solidFill>
                <a:srgbClr val="002060"/>
              </a:solidFill>
            </a:endParaRPr>
          </a:p>
          <a:p>
            <a:endParaRPr lang="kk-KZ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6156012"/>
            <a:ext cx="127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B0F0"/>
                </a:solidFill>
              </a:rPr>
              <a:t>2024-2025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7728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lenovo\Downloads\WhatsApp Image 2022-10-31 at 04.50.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28" y="1462472"/>
            <a:ext cx="3284964" cy="45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cer Spin 5\Downloads\Логотип мектеп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02433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25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KAHOOT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0258"/>
            <a:ext cx="7824619" cy="49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pic>
        <p:nvPicPr>
          <p:cNvPr id="7170" name="Picture 2" descr="C:\Users\lenovo\Downloads\WhatsApp Image 2022-10-31 at 06.12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58" y="176213"/>
            <a:ext cx="5556742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0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pic>
        <p:nvPicPr>
          <p:cNvPr id="5122" name="Picture 2" descr="C:\Users\lenovo\Downloads\WhatsApp Image 2022-10-31 at 05.16.0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52928" cy="53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04664"/>
            <a:ext cx="36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PLICKERS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419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pic>
        <p:nvPicPr>
          <p:cNvPr id="3074" name="Picture 2" descr="C:\Users\lenovo\Downloads\WhatsApp Image 2022-10-31 at 05.05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2" y="1268760"/>
            <a:ext cx="74859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7474" y="332656"/>
            <a:ext cx="36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PLICKERS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419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pic>
        <p:nvPicPr>
          <p:cNvPr id="4098" name="Picture 2" descr="C:\Users\lenovo\Downloads\WhatsApp Image 2022-10-31 at 05.12.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" y="1124744"/>
            <a:ext cx="53278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ownloads\WhatsApp Image 2022-10-31 at 05.14.4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05" y="1916832"/>
            <a:ext cx="60518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332656"/>
            <a:ext cx="36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PLICKERS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419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19" y="369277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Рисунок 2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8585" y="2326999"/>
            <a:ext cx="585517" cy="873453"/>
          </a:xfrm>
          <a:prstGeom prst="rect">
            <a:avLst/>
          </a:prstGeom>
        </p:spPr>
      </p:pic>
      <p:pic>
        <p:nvPicPr>
          <p:cNvPr id="4" name="Рисунок 3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295381">
            <a:off x="143948" y="5566367"/>
            <a:ext cx="705921" cy="1053066"/>
          </a:xfrm>
          <a:prstGeom prst="rect">
            <a:avLst/>
          </a:prstGeom>
        </p:spPr>
      </p:pic>
      <p:pic>
        <p:nvPicPr>
          <p:cNvPr id="5" name="Рисунок 4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304436">
            <a:off x="115697" y="2433469"/>
            <a:ext cx="676309" cy="567503"/>
          </a:xfrm>
          <a:prstGeom prst="rect">
            <a:avLst/>
          </a:prstGeom>
        </p:spPr>
      </p:pic>
      <p:pic>
        <p:nvPicPr>
          <p:cNvPr id="6" name="Рисунок 5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44375">
            <a:off x="8260498" y="4283761"/>
            <a:ext cx="622253" cy="928255"/>
          </a:xfrm>
          <a:prstGeom prst="rect">
            <a:avLst/>
          </a:prstGeom>
        </p:spPr>
      </p:pic>
      <p:pic>
        <p:nvPicPr>
          <p:cNvPr id="8" name="Рисунок 7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82288">
            <a:off x="134472" y="4376091"/>
            <a:ext cx="631447" cy="941969"/>
          </a:xfrm>
          <a:prstGeom prst="rect">
            <a:avLst/>
          </a:prstGeom>
        </p:spPr>
      </p:pic>
      <p:pic>
        <p:nvPicPr>
          <p:cNvPr id="9" name="Рисунок 8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44375">
            <a:off x="125668" y="3228306"/>
            <a:ext cx="624035" cy="930913"/>
          </a:xfrm>
          <a:prstGeom prst="rect">
            <a:avLst/>
          </a:prstGeom>
        </p:spPr>
      </p:pic>
      <p:pic>
        <p:nvPicPr>
          <p:cNvPr id="10" name="Рисунок 9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387050">
            <a:off x="8223615" y="3229493"/>
            <a:ext cx="669247" cy="998358"/>
          </a:xfrm>
          <a:prstGeom prst="rect">
            <a:avLst/>
          </a:prstGeom>
        </p:spPr>
      </p:pic>
      <p:pic>
        <p:nvPicPr>
          <p:cNvPr id="11" name="Рисунок 10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58041">
            <a:off x="8175283" y="1401888"/>
            <a:ext cx="673244" cy="801763"/>
          </a:xfrm>
          <a:prstGeom prst="rect">
            <a:avLst/>
          </a:prstGeom>
        </p:spPr>
      </p:pic>
      <p:pic>
        <p:nvPicPr>
          <p:cNvPr id="12" name="Рисунок 11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68806">
            <a:off x="1154085" y="5999455"/>
            <a:ext cx="736292" cy="617835"/>
          </a:xfrm>
          <a:prstGeom prst="rect">
            <a:avLst/>
          </a:prstGeom>
        </p:spPr>
      </p:pic>
      <p:pic>
        <p:nvPicPr>
          <p:cNvPr id="13" name="Рисунок 12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68806">
            <a:off x="2105142" y="6100498"/>
            <a:ext cx="688125" cy="577418"/>
          </a:xfrm>
          <a:prstGeom prst="rect">
            <a:avLst/>
          </a:prstGeom>
        </p:spPr>
      </p:pic>
      <p:pic>
        <p:nvPicPr>
          <p:cNvPr id="14" name="Рисунок 13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968806">
            <a:off x="3058443" y="6040022"/>
            <a:ext cx="715804" cy="600644"/>
          </a:xfrm>
          <a:prstGeom prst="rect">
            <a:avLst/>
          </a:prstGeom>
        </p:spPr>
      </p:pic>
      <p:pic>
        <p:nvPicPr>
          <p:cNvPr id="15" name="Рисунок 14" descr="bb91320ea8a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73442">
            <a:off x="4013239" y="6014169"/>
            <a:ext cx="583314" cy="694666"/>
          </a:xfrm>
          <a:prstGeom prst="rect">
            <a:avLst/>
          </a:prstGeom>
        </p:spPr>
      </p:pic>
      <p:sp>
        <p:nvSpPr>
          <p:cNvPr id="16" name="AutoShape 2" descr="Ф. И. Тютчев «Есть в осени первоначальной...»"/>
          <p:cNvSpPr>
            <a:spLocks noChangeAspect="1" noChangeArrowheads="1"/>
          </p:cNvSpPr>
          <p:nvPr/>
        </p:nvSpPr>
        <p:spPr bwMode="auto">
          <a:xfrm>
            <a:off x="165621" y="2717220"/>
            <a:ext cx="168326" cy="2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Вот и осень -2015 наступила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31" y="1193342"/>
            <a:ext cx="6058946" cy="47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cer Spin 5\Downloads\Логотип мектеп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5" y="2931"/>
            <a:ext cx="3053404" cy="14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03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2592288" cy="864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Методическое пособие является одним из наиболее употребительных письменных грамматико-орфографических, орфоэпических норм, логических упражнений состоящих в воспроизведении услышанного, то есть воспринятого, фиксируемого по памяти. Различаются тексты по содержанию и объему от легкого к сложному – слуховые, зрительные, предупредительные, объяснительные, комбинированные. По использованному материалу тексты делятся на стилистические особенности  толкования и написания, состоящих из 3-х этапов работы, которые в себя включают задания по содержанию текста – 1 час, тесты – 1 час, написанием эссе – 1 час.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 Актуальность работы </a:t>
            </a:r>
            <a:r>
              <a:rPr lang="kk-KZ" dirty="0"/>
              <a:t>обусловлена потребностям школы: необходимы методически и лингвистически грамотно выстроенные задания охватывают все направления слушания, говорения, чтения и письма. Поэтому методическое пособие построенное по этапам развития от элементарного к сложному мышлению.</a:t>
            </a:r>
          </a:p>
          <a:p>
            <a:pPr lvl="0" algn="just"/>
            <a:r>
              <a:rPr lang="ru-RU" dirty="0"/>
              <a:t>2. Н</a:t>
            </a:r>
            <a:r>
              <a:rPr lang="kk-KZ" dirty="0"/>
              <a:t>а</a:t>
            </a:r>
            <a:r>
              <a:rPr lang="ru-RU" dirty="0" err="1"/>
              <a:t>учно</a:t>
            </a:r>
            <a:r>
              <a:rPr lang="en-US" dirty="0"/>
              <a:t>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методический опыт работы:</a:t>
            </a:r>
            <a:r>
              <a:rPr lang="kk-KZ" dirty="0"/>
              <a:t> комбинированный, автор ориентировался на справочники правил по русскому языку и литературе с заданиями, углубленно разработанных  НИШ.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19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19" y="369277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AutoShape 2" descr="Ф. И. Тютчев «Есть в осени первоначальной...»"/>
          <p:cNvSpPr>
            <a:spLocks noChangeAspect="1" noChangeArrowheads="1"/>
          </p:cNvSpPr>
          <p:nvPr/>
        </p:nvSpPr>
        <p:spPr bwMode="auto">
          <a:xfrm>
            <a:off x="165621" y="2717220"/>
            <a:ext cx="168326" cy="2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 уроке необходимо проводить дополнительные беседы с расстановкой на определенные ситуации  в  восприятии мира со слов автора и одновременно сопоставлять реальную жизнь человека. Не будем забывать и о том, «…как говоришь, так и</a:t>
            </a:r>
            <a:r>
              <a:rPr lang="en-US" dirty="0"/>
              <a:t> </a:t>
            </a:r>
            <a:r>
              <a:rPr lang="ru-RU" dirty="0"/>
              <a:t>пишешь»,  это самые важные  этапы в восприятии иностранного языка. </a:t>
            </a:r>
          </a:p>
          <a:p>
            <a:pPr algn="just"/>
            <a:r>
              <a:rPr lang="ru-RU" dirty="0"/>
              <a:t>Элементы: книга, тетрадь,  доска – важные предметы ощущения учащегося, так как ориентация по книге, у доски, работы с тетрадью поднимают высокую концентрацию не только мыслительную, но и физическую, которые направлены на конкретные  действия.</a:t>
            </a:r>
          </a:p>
          <a:p>
            <a:pPr algn="just"/>
            <a:r>
              <a:rPr lang="ru-RU" dirty="0"/>
              <a:t>Во-первых,  умение слушать учителя, беглое чтение текста и выполнение заданий. Кое-где  направляют в нужное  русло, а вернее подталкивает к определенному решению задачи, как действовать и что сказать в выборе  правильного ответа.  Они несут в себе несколько действий до автоматизма, а значит выработать методы работы с учащимися, условные  команды, которые являются важным импульсом для мотивации к выставлению баллов за каждое выполненное задание, с учётом его объема по своей сложности для разного уровня восприятия.</a:t>
            </a:r>
          </a:p>
        </p:txBody>
      </p:sp>
      <p:pic>
        <p:nvPicPr>
          <p:cNvPr id="6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2592288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94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19" y="369277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AutoShape 2" descr="Ф. И. Тютчев «Есть в осени первоначальной...»"/>
          <p:cNvSpPr>
            <a:spLocks noChangeAspect="1" noChangeArrowheads="1"/>
          </p:cNvSpPr>
          <p:nvPr/>
        </p:nvSpPr>
        <p:spPr bwMode="auto">
          <a:xfrm>
            <a:off x="165621" y="2717220"/>
            <a:ext cx="168326" cy="2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Во-вторых, это повторяется на каждом уроке, пока все не впишут цифры над каждой буквой, чтобы получить только 3 балла. Это помогает сосредоточить учащихся к мозговому штурму, мотивируя их в течение всего урока.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В-третьих, с каждым повторением ускоряется процесс  выполнения на скорость от 3 минут до 30 секунд. Учить не будут, но выполнять команду с использование алфавита по вертикали смогут, работая над каждым текстом автоматически заучивается порядковая цифра каждой буквы.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Следующий этап работы усложняется морфологическим разбором, по грамматике и синтаксису, берётся по теме  из самого текста. </a:t>
            </a:r>
          </a:p>
        </p:txBody>
      </p:sp>
      <p:pic>
        <p:nvPicPr>
          <p:cNvPr id="6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2592288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0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19" y="369277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AutoShape 2" descr="Ф. И. Тютчев «Есть в осени первоначальной...»"/>
          <p:cNvSpPr>
            <a:spLocks noChangeAspect="1" noChangeArrowheads="1"/>
          </p:cNvSpPr>
          <p:nvPr/>
        </p:nvSpPr>
        <p:spPr bwMode="auto">
          <a:xfrm>
            <a:off x="165621" y="2717220"/>
            <a:ext cx="168326" cy="2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Например: Задание 2. Выписать словосочетании из текста и выполнить </a:t>
            </a:r>
            <a:r>
              <a:rPr lang="ru-RU" dirty="0" err="1"/>
              <a:t>рабор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                    а) Устно и графически выделить главное и зависимое  слово                        </a:t>
            </a:r>
          </a:p>
          <a:p>
            <a:pPr algn="just"/>
            <a:r>
              <a:rPr lang="ru-RU" dirty="0"/>
              <a:t>                                                                                                                                    - 1б.</a:t>
            </a:r>
          </a:p>
          <a:p>
            <a:pPr algn="just"/>
            <a:r>
              <a:rPr lang="ru-RU" dirty="0"/>
              <a:t>                    б) установить смысловую и грамматическую связь  (часть речи, число, род, падеж слова , окончание)                                                             -  4б.</a:t>
            </a:r>
          </a:p>
          <a:p>
            <a:pPr algn="just"/>
            <a:r>
              <a:rPr lang="ru-RU" dirty="0"/>
              <a:t>	   в) Выполнить синтаксический разбор предложения, подчеркивая члены предложения                                  </a:t>
            </a:r>
            <a:r>
              <a:rPr lang="en-US" dirty="0"/>
              <a:t>                                 </a:t>
            </a:r>
            <a:r>
              <a:rPr lang="ru-RU" dirty="0"/>
              <a:t> -  2б. </a:t>
            </a:r>
          </a:p>
          <a:p>
            <a:pPr algn="just"/>
            <a:r>
              <a:rPr lang="ru-RU" dirty="0"/>
              <a:t>						       Итого: 7 баллов.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Выполняются в тетради, затем у доски + 1 балл. Всего 8 баллов. (Те учащиеся, которые  переписывают с доски, получают только 1 балл.)</a:t>
            </a:r>
          </a:p>
          <a:p>
            <a:pPr algn="just"/>
            <a:r>
              <a:rPr lang="ru-RU" dirty="0"/>
              <a:t>Затем можно переходить на важные этапы работы, мотивируя каждого учащегося в получении баллов. </a:t>
            </a:r>
          </a:p>
          <a:p>
            <a:pPr algn="just"/>
            <a:endParaRPr lang="ru-RU" dirty="0"/>
          </a:p>
          <a:p>
            <a:pPr algn="ctr"/>
            <a:r>
              <a:rPr lang="ru-RU" sz="1400" dirty="0"/>
              <a:t>1 балл «Удовлетворительно» = 3 баллов. </a:t>
            </a:r>
          </a:p>
          <a:p>
            <a:pPr algn="ctr"/>
            <a:r>
              <a:rPr lang="ru-RU" sz="1400" dirty="0"/>
              <a:t>2 баллов «Удовлетворительно» = 4 баллов.</a:t>
            </a:r>
          </a:p>
          <a:p>
            <a:pPr algn="ctr"/>
            <a:r>
              <a:rPr lang="ru-RU" sz="1400" dirty="0"/>
              <a:t>3 балла «Хорошо»  = 5 баллов.</a:t>
            </a:r>
          </a:p>
          <a:p>
            <a:pPr algn="ctr"/>
            <a:r>
              <a:rPr lang="ru-RU" sz="1400" dirty="0"/>
              <a:t>4-5 баллов «Хорошо»  = 6-7 баллов.</a:t>
            </a:r>
          </a:p>
          <a:p>
            <a:pPr algn="ctr"/>
            <a:r>
              <a:rPr lang="ru-RU" sz="1400" dirty="0"/>
              <a:t>8 баллов «Очень хорошо» = «Отлично»</a:t>
            </a:r>
          </a:p>
          <a:p>
            <a:pPr algn="ctr"/>
            <a:r>
              <a:rPr lang="ru-RU" sz="1400" dirty="0"/>
              <a:t>9-10 баллов = «Отлично» </a:t>
            </a:r>
          </a:p>
          <a:p>
            <a:endParaRPr lang="ru-RU" dirty="0"/>
          </a:p>
        </p:txBody>
      </p:sp>
      <p:pic>
        <p:nvPicPr>
          <p:cNvPr id="6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2592288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19" y="369277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AutoShape 2" descr="Ф. И. Тютчев «Есть в осени первоначальной...»"/>
          <p:cNvSpPr>
            <a:spLocks noChangeAspect="1" noChangeArrowheads="1"/>
          </p:cNvSpPr>
          <p:nvPr/>
        </p:nvSpPr>
        <p:spPr bwMode="auto">
          <a:xfrm>
            <a:off x="165621" y="2717220"/>
            <a:ext cx="168326" cy="2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908720"/>
            <a:ext cx="64087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с текстами</a:t>
            </a:r>
            <a:r>
              <a:rPr lang="ru-RU" sz="2000" dirty="0"/>
              <a:t>.</a:t>
            </a:r>
          </a:p>
          <a:p>
            <a:r>
              <a:rPr lang="ru-RU" sz="2000" dirty="0"/>
              <a:t>Уметь определять:</a:t>
            </a:r>
          </a:p>
          <a:p>
            <a:pPr lvl="0" algn="just"/>
            <a:r>
              <a:rPr lang="kk-KZ" sz="2000" dirty="0"/>
              <a:t>Прямое значение слова.</a:t>
            </a:r>
            <a:endParaRPr lang="ru-RU" sz="2000" dirty="0"/>
          </a:p>
          <a:p>
            <a:pPr lvl="0" algn="just"/>
            <a:r>
              <a:rPr lang="kk-KZ" sz="2000" dirty="0"/>
              <a:t>Переносное значение слова.</a:t>
            </a:r>
            <a:endParaRPr lang="ru-RU" sz="2000" dirty="0"/>
          </a:p>
          <a:p>
            <a:pPr lvl="0" algn="just"/>
            <a:endParaRPr lang="kk-KZ" sz="2000" dirty="0"/>
          </a:p>
          <a:p>
            <a:pPr lvl="0" algn="just"/>
            <a:r>
              <a:rPr lang="kk-KZ" sz="2000" dirty="0"/>
              <a:t>Озаглавить текст.</a:t>
            </a:r>
            <a:endParaRPr lang="ru-RU" sz="2000" dirty="0"/>
          </a:p>
          <a:p>
            <a:pPr lvl="0" algn="just"/>
            <a:r>
              <a:rPr lang="kk-KZ" sz="2000" dirty="0"/>
              <a:t>Выписать, о чем говорится в тексте. </a:t>
            </a:r>
            <a:endParaRPr lang="ru-RU" sz="2000" dirty="0"/>
          </a:p>
          <a:p>
            <a:pPr lvl="0" algn="just"/>
            <a:r>
              <a:rPr lang="kk-KZ" sz="2000" dirty="0"/>
              <a:t>Определить основную мысль текста.</a:t>
            </a:r>
            <a:endParaRPr lang="ru-RU" sz="2000" dirty="0"/>
          </a:p>
          <a:p>
            <a:pPr lvl="0" algn="just"/>
            <a:r>
              <a:rPr lang="kk-KZ" sz="2000" dirty="0"/>
              <a:t>Выписать главную информацию и второстепенную.</a:t>
            </a:r>
            <a:endParaRPr lang="ru-RU" sz="2000" dirty="0"/>
          </a:p>
          <a:p>
            <a:pPr algn="just"/>
            <a:r>
              <a:rPr lang="kk-KZ" sz="2000" dirty="0"/>
              <a:t> </a:t>
            </a:r>
            <a:endParaRPr lang="ru-RU" sz="2000" dirty="0"/>
          </a:p>
          <a:p>
            <a:pPr algn="ctr"/>
            <a:r>
              <a:rPr lang="kk-KZ" sz="2000" dirty="0"/>
              <a:t>Определять:</a:t>
            </a:r>
            <a:endParaRPr lang="ru-RU" sz="2000" dirty="0"/>
          </a:p>
          <a:p>
            <a:pPr lvl="0" algn="ctr"/>
            <a:r>
              <a:rPr lang="kk-KZ" sz="2000" dirty="0"/>
              <a:t>Главную часть.</a:t>
            </a:r>
            <a:endParaRPr lang="ru-RU" sz="2000" dirty="0"/>
          </a:p>
          <a:p>
            <a:pPr lvl="0" algn="ctr"/>
            <a:r>
              <a:rPr lang="kk-KZ" sz="2000" dirty="0"/>
              <a:t>Основную часть.</a:t>
            </a:r>
            <a:endParaRPr lang="ru-RU" sz="2000" dirty="0"/>
          </a:p>
          <a:p>
            <a:pPr lvl="0" algn="ctr"/>
            <a:r>
              <a:rPr lang="kk-KZ" sz="2000" dirty="0"/>
              <a:t>Концовку.</a:t>
            </a:r>
            <a:endParaRPr lang="ru-RU" sz="2000" dirty="0"/>
          </a:p>
          <a:p>
            <a:pPr lvl="0" algn="ctr"/>
            <a:r>
              <a:rPr lang="kk-KZ" sz="2000" dirty="0"/>
              <a:t>Вывод автора.</a:t>
            </a:r>
            <a:endParaRPr lang="ru-RU" sz="2000" dirty="0"/>
          </a:p>
          <a:p>
            <a:pPr lvl="0" algn="ctr"/>
            <a:r>
              <a:rPr lang="kk-KZ" sz="2000" dirty="0"/>
              <a:t>Заключение.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Picture 3" descr="C:\Users\acer Spin 5\Downloads\Логотип мекте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2592288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9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240360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4034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час урока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928" y="10544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час урока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148652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час урока</a:t>
            </a:r>
          </a:p>
          <a:p>
            <a:endParaRPr lang="ru-RU" dirty="0"/>
          </a:p>
        </p:txBody>
      </p:sp>
      <p:pic>
        <p:nvPicPr>
          <p:cNvPr id="1034" name="Picture 10" descr="C:\Users\lenovo\Downloads\WhatsApp Image 2022-11-10 at 13.14.14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1896"/>
            <a:ext cx="2964357" cy="47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enovo\Downloads\WhatsApp Image 2022-11-10 at 13.15.0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49" y="1450555"/>
            <a:ext cx="3048819" cy="52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enovo\Downloads\WhatsApp Image 2022-11-10 at 13.15.5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1891896"/>
            <a:ext cx="2988840" cy="47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664295" cy="1080120"/>
          </a:xfrm>
          <a:prstGeom prst="rect">
            <a:avLst/>
          </a:prstGeom>
          <a:noFill/>
        </p:spPr>
      </p:pic>
      <p:pic>
        <p:nvPicPr>
          <p:cNvPr id="2051" name="Picture 3" descr="C:\Users\lenovo\Downloads\WhatsApp Image 2022-10-31 at 05.13.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88832" cy="53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KAHOOT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5574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63" y="42872"/>
            <a:ext cx="9143999" cy="6839915"/>
          </a:xfrm>
          <a:prstGeom prst="rect">
            <a:avLst/>
          </a:prstGeom>
        </p:spPr>
      </p:pic>
      <p:pic>
        <p:nvPicPr>
          <p:cNvPr id="3" name="Picture 3" descr="C:\Users\acer Spin 5\Downloads\Логотип мекте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44624"/>
            <a:ext cx="2195735" cy="729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1166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ПРОГРАММА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en-US" b="1" dirty="0">
                <a:solidFill>
                  <a:srgbClr val="7030A0"/>
                </a:solidFill>
              </a:rPr>
              <a:t>KAHOOT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64704"/>
            <a:ext cx="6912768" cy="4112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9" y="2564904"/>
            <a:ext cx="67151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0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716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Сейдазимова Гулнар Султанкызы</cp:lastModifiedBy>
  <cp:revision>43</cp:revision>
  <cp:lastPrinted>2022-11-10T07:33:51Z</cp:lastPrinted>
  <dcterms:modified xsi:type="dcterms:W3CDTF">2024-10-14T17:50:04Z</dcterms:modified>
</cp:coreProperties>
</file>