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57" r:id="rId3"/>
    <p:sldId id="258" r:id="rId4"/>
    <p:sldId id="269" r:id="rId5"/>
    <p:sldId id="270" r:id="rId6"/>
    <p:sldId id="259" r:id="rId7"/>
    <p:sldId id="268" r:id="rId8"/>
    <p:sldId id="266" r:id="rId9"/>
    <p:sldId id="271" r:id="rId10"/>
    <p:sldId id="264" r:id="rId11"/>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showGuides="1">
      <p:cViewPr>
        <p:scale>
          <a:sx n="93" d="100"/>
          <a:sy n="93" d="100"/>
        </p:scale>
        <p:origin x="-654" y="-10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584E3-1A83-450A-93FE-1C81E92B688C}"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ru-RU"/>
        </a:p>
      </dgm:t>
    </dgm:pt>
    <dgm:pt modelId="{A12F9079-3873-47B6-A3EB-BCC985A7225F}">
      <dgm:prSet phldrT="[Текст]" custT="1"/>
      <dgm:spPr/>
      <dgm:t>
        <a:bodyPr/>
        <a:lstStyle/>
        <a:p>
          <a:r>
            <a:rPr lang="kk-KZ" sz="1400" b="1" dirty="0" smtClean="0">
              <a:latin typeface="Times New Roman" panose="02020603050405020304" pitchFamily="18" charset="0"/>
              <a:cs typeface="Times New Roman" panose="02020603050405020304" pitchFamily="18" charset="0"/>
            </a:rPr>
            <a:t>Бағдарламаның бағыты:</a:t>
          </a:r>
          <a:r>
            <a:rPr lang="kk-KZ"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80A0B18A-8374-4EA1-9DC7-9B87935437D0}" type="parTrans" cxnId="{39521C9E-BF40-4CCF-91FF-402446424135}">
      <dgm:prSet/>
      <dgm:spPr/>
      <dgm:t>
        <a:bodyPr/>
        <a:lstStyle/>
        <a:p>
          <a:endParaRPr lang="ru-RU" sz="1400">
            <a:latin typeface="Times New Roman" panose="02020603050405020304" pitchFamily="18" charset="0"/>
            <a:cs typeface="Times New Roman" panose="02020603050405020304" pitchFamily="18" charset="0"/>
          </a:endParaRPr>
        </a:p>
      </dgm:t>
    </dgm:pt>
    <dgm:pt modelId="{6BBF0237-987D-4720-A880-06EF6668BA0B}" type="sibTrans" cxnId="{39521C9E-BF40-4CCF-91FF-402446424135}">
      <dgm:prSet/>
      <dgm:spPr/>
      <dgm:t>
        <a:bodyPr/>
        <a:lstStyle/>
        <a:p>
          <a:endParaRPr lang="ru-RU" sz="1400">
            <a:latin typeface="Times New Roman" panose="02020603050405020304" pitchFamily="18" charset="0"/>
            <a:cs typeface="Times New Roman" panose="02020603050405020304" pitchFamily="18" charset="0"/>
          </a:endParaRPr>
        </a:p>
      </dgm:t>
    </dgm:pt>
    <dgm:pt modelId="{6F96A198-65BB-4BD2-AE74-0FB06B82AFA7}">
      <dgm:prSet phldrT="[Текст]" custT="1"/>
      <dgm:spPr/>
      <dgm:t>
        <a:bodyPr/>
        <a:lstStyle/>
        <a:p>
          <a:r>
            <a:rPr lang="kk-KZ" sz="1400" dirty="0" smtClean="0">
              <a:latin typeface="Times New Roman" panose="02020603050405020304" pitchFamily="18" charset="0"/>
              <a:cs typeface="Times New Roman" panose="02020603050405020304" pitchFamily="18" charset="0"/>
            </a:rPr>
            <a:t>«Баланың көркемдік талғамын, шеберлігін қалыптастырудағы қолөнердің маңызы» көркем мазмұндығы жағынан-эстетикалық; функционалды арнауы-қолданбалы; ұйымдастыру құрылымы-үйірмелік; іске асыру мақсатында құрылған. Бастауыш мектеп жас шамасындағы балаларды дизайн элементерімен сәнді-қолданбалы өнерімен таныстыру негізінде құрылған бағдарлама. </a:t>
          </a:r>
          <a:endParaRPr lang="ru-RU" sz="1400" dirty="0">
            <a:latin typeface="Times New Roman" panose="02020603050405020304" pitchFamily="18" charset="0"/>
            <a:cs typeface="Times New Roman" panose="02020603050405020304" pitchFamily="18" charset="0"/>
          </a:endParaRPr>
        </a:p>
      </dgm:t>
    </dgm:pt>
    <dgm:pt modelId="{CE07341F-73B8-4E1C-8055-F80F80EE260C}" type="parTrans" cxnId="{3A94021B-EB99-4AA2-93AA-08941CBEC60B}">
      <dgm:prSet/>
      <dgm:spPr/>
      <dgm:t>
        <a:bodyPr/>
        <a:lstStyle/>
        <a:p>
          <a:endParaRPr lang="ru-RU" sz="1400">
            <a:latin typeface="Times New Roman" panose="02020603050405020304" pitchFamily="18" charset="0"/>
            <a:cs typeface="Times New Roman" panose="02020603050405020304" pitchFamily="18" charset="0"/>
          </a:endParaRPr>
        </a:p>
      </dgm:t>
    </dgm:pt>
    <dgm:pt modelId="{83CC03C5-B295-41F0-83E0-22A722A71CD4}" type="sibTrans" cxnId="{3A94021B-EB99-4AA2-93AA-08941CBEC60B}">
      <dgm:prSet/>
      <dgm:spPr/>
      <dgm:t>
        <a:bodyPr/>
        <a:lstStyle/>
        <a:p>
          <a:endParaRPr lang="ru-RU" sz="1400">
            <a:latin typeface="Times New Roman" panose="02020603050405020304" pitchFamily="18" charset="0"/>
            <a:cs typeface="Times New Roman" panose="02020603050405020304" pitchFamily="18" charset="0"/>
          </a:endParaRPr>
        </a:p>
      </dgm:t>
    </dgm:pt>
    <dgm:pt modelId="{C0CC585B-6AAA-4187-830A-C0A2820B8AE0}">
      <dgm:prSet phldrT="[Текст]" custT="1"/>
      <dgm:spPr/>
      <dgm:t>
        <a:bodyPr/>
        <a:lstStyle/>
        <a:p>
          <a:r>
            <a:rPr lang="kk-KZ" sz="1600" b="1" dirty="0" smtClean="0">
              <a:latin typeface="Times New Roman" panose="02020603050405020304" pitchFamily="18" charset="0"/>
              <a:cs typeface="Times New Roman" panose="02020603050405020304" pitchFamily="18" charset="0"/>
            </a:rPr>
            <a:t>Өзектілігі:</a:t>
          </a:r>
          <a:endParaRPr lang="ru-RU" sz="1600" dirty="0">
            <a:latin typeface="Times New Roman" panose="02020603050405020304" pitchFamily="18" charset="0"/>
            <a:cs typeface="Times New Roman" panose="02020603050405020304" pitchFamily="18" charset="0"/>
          </a:endParaRPr>
        </a:p>
      </dgm:t>
    </dgm:pt>
    <dgm:pt modelId="{77125545-641D-4BFA-9DDA-E400D1986817}" type="parTrans" cxnId="{95B8A970-4BC3-4B7C-8F4E-FB1D97919763}">
      <dgm:prSet/>
      <dgm:spPr/>
      <dgm:t>
        <a:bodyPr/>
        <a:lstStyle/>
        <a:p>
          <a:endParaRPr lang="ru-RU" sz="1400">
            <a:latin typeface="Times New Roman" panose="02020603050405020304" pitchFamily="18" charset="0"/>
            <a:cs typeface="Times New Roman" panose="02020603050405020304" pitchFamily="18" charset="0"/>
          </a:endParaRPr>
        </a:p>
      </dgm:t>
    </dgm:pt>
    <dgm:pt modelId="{61C4B9FB-0028-4A51-83FB-B0CBADC794ED}" type="sibTrans" cxnId="{95B8A970-4BC3-4B7C-8F4E-FB1D97919763}">
      <dgm:prSet/>
      <dgm:spPr/>
      <dgm:t>
        <a:bodyPr/>
        <a:lstStyle/>
        <a:p>
          <a:endParaRPr lang="ru-RU" sz="1400">
            <a:latin typeface="Times New Roman" panose="02020603050405020304" pitchFamily="18" charset="0"/>
            <a:cs typeface="Times New Roman" panose="02020603050405020304" pitchFamily="18" charset="0"/>
          </a:endParaRPr>
        </a:p>
      </dgm:t>
    </dgm:pt>
    <dgm:pt modelId="{E9250BCD-BF3C-4CE9-9485-10321D850E16}">
      <dgm:prSet phldrT="[Текст]" custT="1"/>
      <dgm:spPr/>
      <dgm:t>
        <a:bodyPr/>
        <a:lstStyle/>
        <a:p>
          <a:r>
            <a:rPr lang="kk-KZ" sz="1400" dirty="0" smtClean="0">
              <a:latin typeface="Times New Roman" panose="02020603050405020304" pitchFamily="18" charset="0"/>
              <a:cs typeface="Times New Roman" panose="02020603050405020304" pitchFamily="18" charset="0"/>
            </a:rPr>
            <a:t>Соңғы жылдары сәндік-қолданбалы шығармашылық сабақтар өте танымал болды. Ұлттық құндылықтарға қызығушылық артты. Жаңа мәнерлілік құралдарын іздестіру бастамасына арқылы өз қолдарымен сәндік  қолөнер өнер пәнін жасауға қызығушылығын оятады</a:t>
          </a:r>
          <a:endParaRPr lang="ru-RU" sz="1400" dirty="0">
            <a:latin typeface="Times New Roman" panose="02020603050405020304" pitchFamily="18" charset="0"/>
            <a:cs typeface="Times New Roman" panose="02020603050405020304" pitchFamily="18" charset="0"/>
          </a:endParaRPr>
        </a:p>
      </dgm:t>
    </dgm:pt>
    <dgm:pt modelId="{E310ADBE-7049-44A4-84A4-323CCF14C4B3}" type="parTrans" cxnId="{102A14B0-2416-4827-A2A2-4EA6F7AB0118}">
      <dgm:prSet/>
      <dgm:spPr/>
      <dgm:t>
        <a:bodyPr/>
        <a:lstStyle/>
        <a:p>
          <a:endParaRPr lang="ru-RU" sz="1400">
            <a:latin typeface="Times New Roman" panose="02020603050405020304" pitchFamily="18" charset="0"/>
            <a:cs typeface="Times New Roman" panose="02020603050405020304" pitchFamily="18" charset="0"/>
          </a:endParaRPr>
        </a:p>
      </dgm:t>
    </dgm:pt>
    <dgm:pt modelId="{F9C7C2F2-6947-46E0-A194-D246ABB82069}" type="sibTrans" cxnId="{102A14B0-2416-4827-A2A2-4EA6F7AB0118}">
      <dgm:prSet/>
      <dgm:spPr/>
      <dgm:t>
        <a:bodyPr/>
        <a:lstStyle/>
        <a:p>
          <a:endParaRPr lang="ru-RU" sz="1400">
            <a:latin typeface="Times New Roman" panose="02020603050405020304" pitchFamily="18" charset="0"/>
            <a:cs typeface="Times New Roman" panose="02020603050405020304" pitchFamily="18" charset="0"/>
          </a:endParaRPr>
        </a:p>
      </dgm:t>
    </dgm:pt>
    <dgm:pt modelId="{8E7A07EC-977C-43D9-9390-C153ACA07A1A}">
      <dgm:prSet phldrT="[Текст]" custT="1"/>
      <dgm:spPr/>
      <dgm:t>
        <a:bodyPr/>
        <a:lstStyle/>
        <a:p>
          <a:r>
            <a:rPr lang="kk-KZ" sz="1600" b="1" dirty="0" smtClean="0">
              <a:latin typeface="Times New Roman" panose="02020603050405020304" pitchFamily="18" charset="0"/>
              <a:cs typeface="Times New Roman" panose="02020603050405020304" pitchFamily="18" charset="0"/>
            </a:rPr>
            <a:t>Жаңалығы:</a:t>
          </a:r>
          <a:r>
            <a:rPr lang="kk-KZ"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dgm:t>
    </dgm:pt>
    <dgm:pt modelId="{EEC97BA3-7F3B-4977-A400-B35B3EB5BF1E}" type="parTrans" cxnId="{9E2AA3AB-0B30-46C5-BFDA-E36C68B22451}">
      <dgm:prSet/>
      <dgm:spPr/>
      <dgm:t>
        <a:bodyPr/>
        <a:lstStyle/>
        <a:p>
          <a:endParaRPr lang="ru-RU" sz="1400">
            <a:latin typeface="Times New Roman" panose="02020603050405020304" pitchFamily="18" charset="0"/>
            <a:cs typeface="Times New Roman" panose="02020603050405020304" pitchFamily="18" charset="0"/>
          </a:endParaRPr>
        </a:p>
      </dgm:t>
    </dgm:pt>
    <dgm:pt modelId="{1992E627-757B-440F-9662-6B5730AC87CE}" type="sibTrans" cxnId="{9E2AA3AB-0B30-46C5-BFDA-E36C68B22451}">
      <dgm:prSet/>
      <dgm:spPr/>
      <dgm:t>
        <a:bodyPr/>
        <a:lstStyle/>
        <a:p>
          <a:endParaRPr lang="ru-RU" sz="1400">
            <a:latin typeface="Times New Roman" panose="02020603050405020304" pitchFamily="18" charset="0"/>
            <a:cs typeface="Times New Roman" panose="02020603050405020304" pitchFamily="18" charset="0"/>
          </a:endParaRPr>
        </a:p>
      </dgm:t>
    </dgm:pt>
    <dgm:pt modelId="{DB613CCC-8228-49A8-9088-C01303BC7354}">
      <dgm:prSet phldrT="[Текст]" custT="1"/>
      <dgm:spPr/>
      <dgm:t>
        <a:bodyPr/>
        <a:lstStyle/>
        <a:p>
          <a:r>
            <a:rPr lang="kk-KZ" sz="1400" dirty="0" smtClean="0">
              <a:latin typeface="Times New Roman" panose="02020603050405020304" pitchFamily="18" charset="0"/>
              <a:cs typeface="Times New Roman" panose="02020603050405020304" pitchFamily="18" charset="0"/>
            </a:rPr>
            <a:t>Авторлық бағдарлама оқушыларға жаңа көркем бейнелерді дамытуға және оларды өмірлік жағдаймен біріктіруге, әр түрлі материалдарды үнемді пайдалануға, әр түрлі технологияларды практикада пайдалануға бағытталған.</a:t>
          </a:r>
          <a:endParaRPr lang="ru-RU" sz="1400" dirty="0">
            <a:latin typeface="Times New Roman" panose="02020603050405020304" pitchFamily="18" charset="0"/>
            <a:cs typeface="Times New Roman" panose="02020603050405020304" pitchFamily="18" charset="0"/>
          </a:endParaRPr>
        </a:p>
      </dgm:t>
    </dgm:pt>
    <dgm:pt modelId="{E490593D-4039-4D8F-A853-24921B2783EA}" type="parTrans" cxnId="{3F15719A-01D4-4C51-A25A-FD4D9D2898AE}">
      <dgm:prSet/>
      <dgm:spPr/>
      <dgm:t>
        <a:bodyPr/>
        <a:lstStyle/>
        <a:p>
          <a:endParaRPr lang="ru-RU" sz="1400">
            <a:latin typeface="Times New Roman" panose="02020603050405020304" pitchFamily="18" charset="0"/>
            <a:cs typeface="Times New Roman" panose="02020603050405020304" pitchFamily="18" charset="0"/>
          </a:endParaRPr>
        </a:p>
      </dgm:t>
    </dgm:pt>
    <dgm:pt modelId="{2B99618B-D5B0-4B70-9B2E-7A18A690AB97}" type="sibTrans" cxnId="{3F15719A-01D4-4C51-A25A-FD4D9D2898AE}">
      <dgm:prSet/>
      <dgm:spPr/>
      <dgm:t>
        <a:bodyPr/>
        <a:lstStyle/>
        <a:p>
          <a:endParaRPr lang="ru-RU" sz="1400">
            <a:latin typeface="Times New Roman" panose="02020603050405020304" pitchFamily="18" charset="0"/>
            <a:cs typeface="Times New Roman" panose="02020603050405020304" pitchFamily="18" charset="0"/>
          </a:endParaRPr>
        </a:p>
      </dgm:t>
    </dgm:pt>
    <dgm:pt modelId="{869EB536-934F-4C35-B811-124829C8691A}">
      <dgm:prSet phldrT="[Текст]" custT="1"/>
      <dgm:spPr/>
      <dgm:t>
        <a:bodyPr/>
        <a:lstStyle/>
        <a:p>
          <a:r>
            <a:rPr lang="kk-KZ" sz="1400" dirty="0" smtClean="0">
              <a:latin typeface="Times New Roman" panose="02020603050405020304" pitchFamily="18" charset="0"/>
              <a:cs typeface="Times New Roman" panose="02020603050405020304" pitchFamily="18" charset="0"/>
            </a:rPr>
            <a:t>Шығармашылықпен айналысу, балалардың, бағдарламалау және бақылау дағдыларын қалыптастыруға көмектеседі.</a:t>
          </a:r>
          <a:endParaRPr lang="ru-RU" sz="1400" dirty="0">
            <a:latin typeface="Times New Roman" panose="02020603050405020304" pitchFamily="18" charset="0"/>
            <a:cs typeface="Times New Roman" panose="02020603050405020304" pitchFamily="18" charset="0"/>
          </a:endParaRPr>
        </a:p>
      </dgm:t>
    </dgm:pt>
    <dgm:pt modelId="{B4F6096D-7178-4A61-B1F7-A0B889E42411}" type="parTrans" cxnId="{718D18BC-294D-45E4-87D6-C3076CCD2F8B}">
      <dgm:prSet/>
      <dgm:spPr/>
      <dgm:t>
        <a:bodyPr/>
        <a:lstStyle/>
        <a:p>
          <a:endParaRPr lang="ru-RU" sz="1400">
            <a:latin typeface="Times New Roman" panose="02020603050405020304" pitchFamily="18" charset="0"/>
            <a:cs typeface="Times New Roman" panose="02020603050405020304" pitchFamily="18" charset="0"/>
          </a:endParaRPr>
        </a:p>
      </dgm:t>
    </dgm:pt>
    <dgm:pt modelId="{16A7B89E-F705-459E-9626-81B2CBFA8EDD}" type="sibTrans" cxnId="{718D18BC-294D-45E4-87D6-C3076CCD2F8B}">
      <dgm:prSet/>
      <dgm:spPr/>
      <dgm:t>
        <a:bodyPr/>
        <a:lstStyle/>
        <a:p>
          <a:endParaRPr lang="ru-RU" sz="1400">
            <a:latin typeface="Times New Roman" panose="02020603050405020304" pitchFamily="18" charset="0"/>
            <a:cs typeface="Times New Roman" panose="02020603050405020304" pitchFamily="18" charset="0"/>
          </a:endParaRPr>
        </a:p>
      </dgm:t>
    </dgm:pt>
    <dgm:pt modelId="{CA5B93A1-6DC3-4B8F-93E8-24CA2F5DCB55}">
      <dgm:prSet custT="1"/>
      <dgm:spPr/>
      <dgm:t>
        <a:bodyPr/>
        <a:lstStyle/>
        <a:p>
          <a:r>
            <a:rPr lang="kk-KZ" sz="1400" dirty="0" smtClean="0">
              <a:latin typeface="Times New Roman" panose="02020603050405020304" pitchFamily="18" charset="0"/>
              <a:cs typeface="Times New Roman" panose="02020603050405020304" pitchFamily="18" charset="0"/>
            </a:rPr>
            <a:t>Практикалық маңыздылығы. Алған білім, білік және дағдылар негізінде оқушылар өз қолдарымен түрлі бұйым түрлерін  безендіріп, заттарды жасай алады.</a:t>
          </a:r>
          <a:endParaRPr lang="ru-RU" sz="1400" dirty="0">
            <a:latin typeface="Times New Roman" panose="02020603050405020304" pitchFamily="18" charset="0"/>
            <a:cs typeface="Times New Roman" panose="02020603050405020304" pitchFamily="18" charset="0"/>
          </a:endParaRPr>
        </a:p>
      </dgm:t>
    </dgm:pt>
    <dgm:pt modelId="{E827ABEC-7E6F-4384-B650-329FA2D6AC8F}" type="parTrans" cxnId="{6B9B9E2A-C48C-426B-BB95-CA2A6D2714EB}">
      <dgm:prSet/>
      <dgm:spPr/>
      <dgm:t>
        <a:bodyPr/>
        <a:lstStyle/>
        <a:p>
          <a:endParaRPr lang="ru-RU" sz="1400">
            <a:latin typeface="Times New Roman" panose="02020603050405020304" pitchFamily="18" charset="0"/>
            <a:cs typeface="Times New Roman" panose="02020603050405020304" pitchFamily="18" charset="0"/>
          </a:endParaRPr>
        </a:p>
      </dgm:t>
    </dgm:pt>
    <dgm:pt modelId="{CAD04B79-80FF-495D-8097-1682C1BA53CB}" type="sibTrans" cxnId="{6B9B9E2A-C48C-426B-BB95-CA2A6D2714EB}">
      <dgm:prSet/>
      <dgm:spPr/>
      <dgm:t>
        <a:bodyPr/>
        <a:lstStyle/>
        <a:p>
          <a:endParaRPr lang="ru-RU" sz="1400">
            <a:latin typeface="Times New Roman" panose="02020603050405020304" pitchFamily="18" charset="0"/>
            <a:cs typeface="Times New Roman" panose="02020603050405020304" pitchFamily="18" charset="0"/>
          </a:endParaRPr>
        </a:p>
      </dgm:t>
    </dgm:pt>
    <dgm:pt modelId="{2C2A411B-1648-425B-BEBF-06304B759FAA}" type="pres">
      <dgm:prSet presAssocID="{773584E3-1A83-450A-93FE-1C81E92B688C}" presName="Name0" presStyleCnt="0">
        <dgm:presLayoutVars>
          <dgm:dir/>
          <dgm:animLvl val="lvl"/>
          <dgm:resizeHandles val="exact"/>
        </dgm:presLayoutVars>
      </dgm:prSet>
      <dgm:spPr/>
      <dgm:t>
        <a:bodyPr/>
        <a:lstStyle/>
        <a:p>
          <a:endParaRPr lang="ru-RU"/>
        </a:p>
      </dgm:t>
    </dgm:pt>
    <dgm:pt modelId="{62934D7E-7E0C-4917-9618-F37C814E5AAF}" type="pres">
      <dgm:prSet presAssocID="{773584E3-1A83-450A-93FE-1C81E92B688C}" presName="tSp" presStyleCnt="0"/>
      <dgm:spPr/>
      <dgm:t>
        <a:bodyPr/>
        <a:lstStyle/>
        <a:p>
          <a:endParaRPr lang="ru-RU"/>
        </a:p>
      </dgm:t>
    </dgm:pt>
    <dgm:pt modelId="{8BAB05ED-4E81-4B36-AE73-D0E522D6906A}" type="pres">
      <dgm:prSet presAssocID="{773584E3-1A83-450A-93FE-1C81E92B688C}" presName="bSp" presStyleCnt="0"/>
      <dgm:spPr/>
      <dgm:t>
        <a:bodyPr/>
        <a:lstStyle/>
        <a:p>
          <a:endParaRPr lang="ru-RU"/>
        </a:p>
      </dgm:t>
    </dgm:pt>
    <dgm:pt modelId="{77DBFFE4-EAAE-45F4-B3C7-7943E7261AA2}" type="pres">
      <dgm:prSet presAssocID="{773584E3-1A83-450A-93FE-1C81E92B688C}" presName="process" presStyleCnt="0"/>
      <dgm:spPr/>
      <dgm:t>
        <a:bodyPr/>
        <a:lstStyle/>
        <a:p>
          <a:endParaRPr lang="ru-RU"/>
        </a:p>
      </dgm:t>
    </dgm:pt>
    <dgm:pt modelId="{9940DF66-759B-43EB-B758-919FF85FC103}" type="pres">
      <dgm:prSet presAssocID="{A12F9079-3873-47B6-A3EB-BCC985A7225F}" presName="composite1" presStyleCnt="0"/>
      <dgm:spPr/>
      <dgm:t>
        <a:bodyPr/>
        <a:lstStyle/>
        <a:p>
          <a:endParaRPr lang="ru-RU"/>
        </a:p>
      </dgm:t>
    </dgm:pt>
    <dgm:pt modelId="{472BC8C1-78CD-494B-B882-3BA495909502}" type="pres">
      <dgm:prSet presAssocID="{A12F9079-3873-47B6-A3EB-BCC985A7225F}" presName="dummyNode1" presStyleLbl="node1" presStyleIdx="0" presStyleCnt="3"/>
      <dgm:spPr/>
      <dgm:t>
        <a:bodyPr/>
        <a:lstStyle/>
        <a:p>
          <a:endParaRPr lang="ru-RU"/>
        </a:p>
      </dgm:t>
    </dgm:pt>
    <dgm:pt modelId="{9F7C1B0F-3365-4EB8-8FA0-CE795870307F}" type="pres">
      <dgm:prSet presAssocID="{A12F9079-3873-47B6-A3EB-BCC985A7225F}" presName="childNode1" presStyleLbl="bgAcc1" presStyleIdx="0" presStyleCnt="3" custScaleY="148352">
        <dgm:presLayoutVars>
          <dgm:bulletEnabled val="1"/>
        </dgm:presLayoutVars>
      </dgm:prSet>
      <dgm:spPr/>
      <dgm:t>
        <a:bodyPr/>
        <a:lstStyle/>
        <a:p>
          <a:endParaRPr lang="ru-RU"/>
        </a:p>
      </dgm:t>
    </dgm:pt>
    <dgm:pt modelId="{1E252F33-4193-4F92-AC25-25F5EEE98C64}" type="pres">
      <dgm:prSet presAssocID="{A12F9079-3873-47B6-A3EB-BCC985A7225F}" presName="childNode1tx" presStyleLbl="bgAcc1" presStyleIdx="0" presStyleCnt="3">
        <dgm:presLayoutVars>
          <dgm:bulletEnabled val="1"/>
        </dgm:presLayoutVars>
      </dgm:prSet>
      <dgm:spPr/>
      <dgm:t>
        <a:bodyPr/>
        <a:lstStyle/>
        <a:p>
          <a:endParaRPr lang="ru-RU"/>
        </a:p>
      </dgm:t>
    </dgm:pt>
    <dgm:pt modelId="{ADA98396-C5F0-432A-B768-BD554A051819}" type="pres">
      <dgm:prSet presAssocID="{A12F9079-3873-47B6-A3EB-BCC985A7225F}" presName="parentNode1" presStyleLbl="node1" presStyleIdx="0" presStyleCnt="3" custScaleX="79873" custScaleY="65171">
        <dgm:presLayoutVars>
          <dgm:chMax val="1"/>
          <dgm:bulletEnabled val="1"/>
        </dgm:presLayoutVars>
      </dgm:prSet>
      <dgm:spPr/>
      <dgm:t>
        <a:bodyPr/>
        <a:lstStyle/>
        <a:p>
          <a:endParaRPr lang="ru-RU"/>
        </a:p>
      </dgm:t>
    </dgm:pt>
    <dgm:pt modelId="{707BE981-066E-47EC-A9AC-CB8EC42B9539}" type="pres">
      <dgm:prSet presAssocID="{A12F9079-3873-47B6-A3EB-BCC985A7225F}" presName="connSite1" presStyleCnt="0"/>
      <dgm:spPr/>
      <dgm:t>
        <a:bodyPr/>
        <a:lstStyle/>
        <a:p>
          <a:endParaRPr lang="ru-RU"/>
        </a:p>
      </dgm:t>
    </dgm:pt>
    <dgm:pt modelId="{C12C93EF-1EFF-49B8-9707-11FB723DB670}" type="pres">
      <dgm:prSet presAssocID="{6BBF0237-987D-4720-A880-06EF6668BA0B}" presName="Name9" presStyleLbl="sibTrans2D1" presStyleIdx="0" presStyleCnt="2" custLinFactNeighborX="-30580" custLinFactNeighborY="5169"/>
      <dgm:spPr/>
      <dgm:t>
        <a:bodyPr/>
        <a:lstStyle/>
        <a:p>
          <a:endParaRPr lang="ru-RU"/>
        </a:p>
      </dgm:t>
    </dgm:pt>
    <dgm:pt modelId="{5BD5BB34-8FF1-421D-B6AD-AB4D6287CFE9}" type="pres">
      <dgm:prSet presAssocID="{C0CC585B-6AAA-4187-830A-C0A2820B8AE0}" presName="composite2" presStyleCnt="0"/>
      <dgm:spPr/>
      <dgm:t>
        <a:bodyPr/>
        <a:lstStyle/>
        <a:p>
          <a:endParaRPr lang="ru-RU"/>
        </a:p>
      </dgm:t>
    </dgm:pt>
    <dgm:pt modelId="{7F67DD91-8C6C-480F-AC29-7C45D3BC73EE}" type="pres">
      <dgm:prSet presAssocID="{C0CC585B-6AAA-4187-830A-C0A2820B8AE0}" presName="dummyNode2" presStyleLbl="node1" presStyleIdx="0" presStyleCnt="3"/>
      <dgm:spPr/>
      <dgm:t>
        <a:bodyPr/>
        <a:lstStyle/>
        <a:p>
          <a:endParaRPr lang="ru-RU"/>
        </a:p>
      </dgm:t>
    </dgm:pt>
    <dgm:pt modelId="{A5EC539B-1E73-45C5-ACB2-8AE4C6C8632E}" type="pres">
      <dgm:prSet presAssocID="{C0CC585B-6AAA-4187-830A-C0A2820B8AE0}" presName="childNode2" presStyleLbl="bgAcc1" presStyleIdx="1" presStyleCnt="3" custScaleY="208358" custLinFactNeighborY="2891">
        <dgm:presLayoutVars>
          <dgm:bulletEnabled val="1"/>
        </dgm:presLayoutVars>
      </dgm:prSet>
      <dgm:spPr/>
      <dgm:t>
        <a:bodyPr/>
        <a:lstStyle/>
        <a:p>
          <a:endParaRPr lang="ru-RU"/>
        </a:p>
      </dgm:t>
    </dgm:pt>
    <dgm:pt modelId="{09FAAE3B-7E1B-48F4-83E4-9DB72DE804AB}" type="pres">
      <dgm:prSet presAssocID="{C0CC585B-6AAA-4187-830A-C0A2820B8AE0}" presName="childNode2tx" presStyleLbl="bgAcc1" presStyleIdx="1" presStyleCnt="3">
        <dgm:presLayoutVars>
          <dgm:bulletEnabled val="1"/>
        </dgm:presLayoutVars>
      </dgm:prSet>
      <dgm:spPr/>
      <dgm:t>
        <a:bodyPr/>
        <a:lstStyle/>
        <a:p>
          <a:endParaRPr lang="ru-RU"/>
        </a:p>
      </dgm:t>
    </dgm:pt>
    <dgm:pt modelId="{745DF675-1472-4F74-B830-A10265B8397E}" type="pres">
      <dgm:prSet presAssocID="{C0CC585B-6AAA-4187-830A-C0A2820B8AE0}" presName="parentNode2" presStyleLbl="node1" presStyleIdx="1" presStyleCnt="3" custScaleX="69622" custScaleY="54718" custLinFactNeighborX="-22429" custLinFactNeighborY="-32531">
        <dgm:presLayoutVars>
          <dgm:chMax val="0"/>
          <dgm:bulletEnabled val="1"/>
        </dgm:presLayoutVars>
      </dgm:prSet>
      <dgm:spPr/>
      <dgm:t>
        <a:bodyPr/>
        <a:lstStyle/>
        <a:p>
          <a:endParaRPr lang="ru-RU"/>
        </a:p>
      </dgm:t>
    </dgm:pt>
    <dgm:pt modelId="{C6D97B4B-6920-4AEB-B03F-24A9756562D8}" type="pres">
      <dgm:prSet presAssocID="{C0CC585B-6AAA-4187-830A-C0A2820B8AE0}" presName="connSite2" presStyleCnt="0"/>
      <dgm:spPr/>
      <dgm:t>
        <a:bodyPr/>
        <a:lstStyle/>
        <a:p>
          <a:endParaRPr lang="ru-RU"/>
        </a:p>
      </dgm:t>
    </dgm:pt>
    <dgm:pt modelId="{B244746E-2C11-40B9-A9B2-1A7013F69888}" type="pres">
      <dgm:prSet presAssocID="{61C4B9FB-0028-4A51-83FB-B0CBADC794ED}" presName="Name18" presStyleLbl="sibTrans2D1" presStyleIdx="1" presStyleCnt="2" custScaleX="84725" custScaleY="89386" custLinFactNeighborX="7751" custLinFactNeighborY="-5743"/>
      <dgm:spPr/>
      <dgm:t>
        <a:bodyPr/>
        <a:lstStyle/>
        <a:p>
          <a:endParaRPr lang="ru-RU"/>
        </a:p>
      </dgm:t>
    </dgm:pt>
    <dgm:pt modelId="{B56ADFE5-F40D-4787-90F6-0A54D443E6FA}" type="pres">
      <dgm:prSet presAssocID="{8E7A07EC-977C-43D9-9390-C153ACA07A1A}" presName="composite1" presStyleCnt="0"/>
      <dgm:spPr/>
      <dgm:t>
        <a:bodyPr/>
        <a:lstStyle/>
        <a:p>
          <a:endParaRPr lang="ru-RU"/>
        </a:p>
      </dgm:t>
    </dgm:pt>
    <dgm:pt modelId="{3DFFACC9-E4A6-4085-9991-A9A1CC6E6A7F}" type="pres">
      <dgm:prSet presAssocID="{8E7A07EC-977C-43D9-9390-C153ACA07A1A}" presName="dummyNode1" presStyleLbl="node1" presStyleIdx="1" presStyleCnt="3"/>
      <dgm:spPr/>
      <dgm:t>
        <a:bodyPr/>
        <a:lstStyle/>
        <a:p>
          <a:endParaRPr lang="ru-RU"/>
        </a:p>
      </dgm:t>
    </dgm:pt>
    <dgm:pt modelId="{5BE32F96-F9A1-4527-A496-6E29F5A8E0BF}" type="pres">
      <dgm:prSet presAssocID="{8E7A07EC-977C-43D9-9390-C153ACA07A1A}" presName="childNode1" presStyleLbl="bgAcc1" presStyleIdx="2" presStyleCnt="3" custLinFactNeighborX="672" custLinFactNeighborY="0">
        <dgm:presLayoutVars>
          <dgm:bulletEnabled val="1"/>
        </dgm:presLayoutVars>
      </dgm:prSet>
      <dgm:spPr/>
      <dgm:t>
        <a:bodyPr/>
        <a:lstStyle/>
        <a:p>
          <a:endParaRPr lang="ru-RU"/>
        </a:p>
      </dgm:t>
    </dgm:pt>
    <dgm:pt modelId="{AE0E891E-DB2D-40CD-AB0C-24A483A44109}" type="pres">
      <dgm:prSet presAssocID="{8E7A07EC-977C-43D9-9390-C153ACA07A1A}" presName="childNode1tx" presStyleLbl="bgAcc1" presStyleIdx="2" presStyleCnt="3">
        <dgm:presLayoutVars>
          <dgm:bulletEnabled val="1"/>
        </dgm:presLayoutVars>
      </dgm:prSet>
      <dgm:spPr/>
      <dgm:t>
        <a:bodyPr/>
        <a:lstStyle/>
        <a:p>
          <a:endParaRPr lang="ru-RU"/>
        </a:p>
      </dgm:t>
    </dgm:pt>
    <dgm:pt modelId="{6B628A2A-CDCD-4A22-8B97-4B3C170CB9AA}" type="pres">
      <dgm:prSet presAssocID="{8E7A07EC-977C-43D9-9390-C153ACA07A1A}" presName="parentNode1" presStyleLbl="node1" presStyleIdx="2" presStyleCnt="3" custScaleX="58356" custScaleY="75934" custLinFactNeighborX="-1045" custLinFactNeighborY="-23391">
        <dgm:presLayoutVars>
          <dgm:chMax val="1"/>
          <dgm:bulletEnabled val="1"/>
        </dgm:presLayoutVars>
      </dgm:prSet>
      <dgm:spPr/>
      <dgm:t>
        <a:bodyPr/>
        <a:lstStyle/>
        <a:p>
          <a:endParaRPr lang="ru-RU"/>
        </a:p>
      </dgm:t>
    </dgm:pt>
    <dgm:pt modelId="{EF3DE1A1-3DD1-4B81-831A-55603AEF17FD}" type="pres">
      <dgm:prSet presAssocID="{8E7A07EC-977C-43D9-9390-C153ACA07A1A}" presName="connSite1" presStyleCnt="0"/>
      <dgm:spPr/>
      <dgm:t>
        <a:bodyPr/>
        <a:lstStyle/>
        <a:p>
          <a:endParaRPr lang="ru-RU"/>
        </a:p>
      </dgm:t>
    </dgm:pt>
  </dgm:ptLst>
  <dgm:cxnLst>
    <dgm:cxn modelId="{7402DF52-24D8-45BA-9527-5D756AFEE5EA}" type="presOf" srcId="{DB613CCC-8228-49A8-9088-C01303BC7354}" destId="{5BE32F96-F9A1-4527-A496-6E29F5A8E0BF}" srcOrd="0" destOrd="0" presId="urn:microsoft.com/office/officeart/2005/8/layout/hProcess4"/>
    <dgm:cxn modelId="{14838BD7-8142-4A0B-B0EC-8A3C39E5F6E4}" type="presOf" srcId="{61C4B9FB-0028-4A51-83FB-B0CBADC794ED}" destId="{B244746E-2C11-40B9-A9B2-1A7013F69888}" srcOrd="0" destOrd="0" presId="urn:microsoft.com/office/officeart/2005/8/layout/hProcess4"/>
    <dgm:cxn modelId="{D5D43D13-6F24-42A9-956C-8B124B0FBB1D}" type="presOf" srcId="{CA5B93A1-6DC3-4B8F-93E8-24CA2F5DCB55}" destId="{A5EC539B-1E73-45C5-ACB2-8AE4C6C8632E}" srcOrd="0" destOrd="2" presId="urn:microsoft.com/office/officeart/2005/8/layout/hProcess4"/>
    <dgm:cxn modelId="{5412B861-84C2-42A2-A9F8-6AF860540733}" type="presOf" srcId="{6F96A198-65BB-4BD2-AE74-0FB06B82AFA7}" destId="{1E252F33-4193-4F92-AC25-25F5EEE98C64}" srcOrd="1" destOrd="0" presId="urn:microsoft.com/office/officeart/2005/8/layout/hProcess4"/>
    <dgm:cxn modelId="{C4F727D6-20B2-4B7B-8433-E939F61E06DD}" type="presOf" srcId="{6BBF0237-987D-4720-A880-06EF6668BA0B}" destId="{C12C93EF-1EFF-49B8-9707-11FB723DB670}" srcOrd="0" destOrd="0" presId="urn:microsoft.com/office/officeart/2005/8/layout/hProcess4"/>
    <dgm:cxn modelId="{39521C9E-BF40-4CCF-91FF-402446424135}" srcId="{773584E3-1A83-450A-93FE-1C81E92B688C}" destId="{A12F9079-3873-47B6-A3EB-BCC985A7225F}" srcOrd="0" destOrd="0" parTransId="{80A0B18A-8374-4EA1-9DC7-9B87935437D0}" sibTransId="{6BBF0237-987D-4720-A880-06EF6668BA0B}"/>
    <dgm:cxn modelId="{3A94021B-EB99-4AA2-93AA-08941CBEC60B}" srcId="{A12F9079-3873-47B6-A3EB-BCC985A7225F}" destId="{6F96A198-65BB-4BD2-AE74-0FB06B82AFA7}" srcOrd="0" destOrd="0" parTransId="{CE07341F-73B8-4E1C-8055-F80F80EE260C}" sibTransId="{83CC03C5-B295-41F0-83E0-22A722A71CD4}"/>
    <dgm:cxn modelId="{6B9B9E2A-C48C-426B-BB95-CA2A6D2714EB}" srcId="{C0CC585B-6AAA-4187-830A-C0A2820B8AE0}" destId="{CA5B93A1-6DC3-4B8F-93E8-24CA2F5DCB55}" srcOrd="2" destOrd="0" parTransId="{E827ABEC-7E6F-4384-B650-329FA2D6AC8F}" sibTransId="{CAD04B79-80FF-495D-8097-1682C1BA53CB}"/>
    <dgm:cxn modelId="{ECA608BD-D939-4C79-A532-74E8319BCA56}" type="presOf" srcId="{DB613CCC-8228-49A8-9088-C01303BC7354}" destId="{AE0E891E-DB2D-40CD-AB0C-24A483A44109}" srcOrd="1" destOrd="0" presId="urn:microsoft.com/office/officeart/2005/8/layout/hProcess4"/>
    <dgm:cxn modelId="{6FE05A76-7A7C-4C45-926C-E23F7188C5C1}" type="presOf" srcId="{6F96A198-65BB-4BD2-AE74-0FB06B82AFA7}" destId="{9F7C1B0F-3365-4EB8-8FA0-CE795870307F}" srcOrd="0" destOrd="0" presId="urn:microsoft.com/office/officeart/2005/8/layout/hProcess4"/>
    <dgm:cxn modelId="{4AD4B5EB-A84C-4740-A79E-C5A6E1C95957}" type="presOf" srcId="{E9250BCD-BF3C-4CE9-9485-10321D850E16}" destId="{A5EC539B-1E73-45C5-ACB2-8AE4C6C8632E}" srcOrd="0" destOrd="0" presId="urn:microsoft.com/office/officeart/2005/8/layout/hProcess4"/>
    <dgm:cxn modelId="{3014312D-D986-43A4-8CAC-0E82C0407F19}" type="presOf" srcId="{773584E3-1A83-450A-93FE-1C81E92B688C}" destId="{2C2A411B-1648-425B-BEBF-06304B759FAA}" srcOrd="0" destOrd="0" presId="urn:microsoft.com/office/officeart/2005/8/layout/hProcess4"/>
    <dgm:cxn modelId="{95B8A970-4BC3-4B7C-8F4E-FB1D97919763}" srcId="{773584E3-1A83-450A-93FE-1C81E92B688C}" destId="{C0CC585B-6AAA-4187-830A-C0A2820B8AE0}" srcOrd="1" destOrd="0" parTransId="{77125545-641D-4BFA-9DDA-E400D1986817}" sibTransId="{61C4B9FB-0028-4A51-83FB-B0CBADC794ED}"/>
    <dgm:cxn modelId="{102A14B0-2416-4827-A2A2-4EA6F7AB0118}" srcId="{C0CC585B-6AAA-4187-830A-C0A2820B8AE0}" destId="{E9250BCD-BF3C-4CE9-9485-10321D850E16}" srcOrd="0" destOrd="0" parTransId="{E310ADBE-7049-44A4-84A4-323CCF14C4B3}" sibTransId="{F9C7C2F2-6947-46E0-A194-D246ABB82069}"/>
    <dgm:cxn modelId="{400F4F30-4119-4EFB-BA17-20AFC49D6FDB}" type="presOf" srcId="{E9250BCD-BF3C-4CE9-9485-10321D850E16}" destId="{09FAAE3B-7E1B-48F4-83E4-9DB72DE804AB}" srcOrd="1" destOrd="0" presId="urn:microsoft.com/office/officeart/2005/8/layout/hProcess4"/>
    <dgm:cxn modelId="{718D18BC-294D-45E4-87D6-C3076CCD2F8B}" srcId="{C0CC585B-6AAA-4187-830A-C0A2820B8AE0}" destId="{869EB536-934F-4C35-B811-124829C8691A}" srcOrd="1" destOrd="0" parTransId="{B4F6096D-7178-4A61-B1F7-A0B889E42411}" sibTransId="{16A7B89E-F705-459E-9626-81B2CBFA8EDD}"/>
    <dgm:cxn modelId="{181FCA9D-B831-48A1-BD71-EF0E28249198}" type="presOf" srcId="{869EB536-934F-4C35-B811-124829C8691A}" destId="{A5EC539B-1E73-45C5-ACB2-8AE4C6C8632E}" srcOrd="0" destOrd="1" presId="urn:microsoft.com/office/officeart/2005/8/layout/hProcess4"/>
    <dgm:cxn modelId="{EED53361-50EF-403B-9ED7-1601BD291E56}" type="presOf" srcId="{A12F9079-3873-47B6-A3EB-BCC985A7225F}" destId="{ADA98396-C5F0-432A-B768-BD554A051819}" srcOrd="0" destOrd="0" presId="urn:microsoft.com/office/officeart/2005/8/layout/hProcess4"/>
    <dgm:cxn modelId="{4772BF55-92E8-4333-B3BE-F0462E67A54B}" type="presOf" srcId="{8E7A07EC-977C-43D9-9390-C153ACA07A1A}" destId="{6B628A2A-CDCD-4A22-8B97-4B3C170CB9AA}" srcOrd="0" destOrd="0" presId="urn:microsoft.com/office/officeart/2005/8/layout/hProcess4"/>
    <dgm:cxn modelId="{2FD3F974-0A35-4E11-9979-C521747121E9}" type="presOf" srcId="{C0CC585B-6AAA-4187-830A-C0A2820B8AE0}" destId="{745DF675-1472-4F74-B830-A10265B8397E}" srcOrd="0" destOrd="0" presId="urn:microsoft.com/office/officeart/2005/8/layout/hProcess4"/>
    <dgm:cxn modelId="{3F15719A-01D4-4C51-A25A-FD4D9D2898AE}" srcId="{8E7A07EC-977C-43D9-9390-C153ACA07A1A}" destId="{DB613CCC-8228-49A8-9088-C01303BC7354}" srcOrd="0" destOrd="0" parTransId="{E490593D-4039-4D8F-A853-24921B2783EA}" sibTransId="{2B99618B-D5B0-4B70-9B2E-7A18A690AB97}"/>
    <dgm:cxn modelId="{8153283C-E548-4008-BECF-BCDC240318D1}" type="presOf" srcId="{869EB536-934F-4C35-B811-124829C8691A}" destId="{09FAAE3B-7E1B-48F4-83E4-9DB72DE804AB}" srcOrd="1" destOrd="1" presId="urn:microsoft.com/office/officeart/2005/8/layout/hProcess4"/>
    <dgm:cxn modelId="{9E2AA3AB-0B30-46C5-BFDA-E36C68B22451}" srcId="{773584E3-1A83-450A-93FE-1C81E92B688C}" destId="{8E7A07EC-977C-43D9-9390-C153ACA07A1A}" srcOrd="2" destOrd="0" parTransId="{EEC97BA3-7F3B-4977-A400-B35B3EB5BF1E}" sibTransId="{1992E627-757B-440F-9662-6B5730AC87CE}"/>
    <dgm:cxn modelId="{602FEF3B-9446-451D-9405-71D54E7DDB7E}" type="presOf" srcId="{CA5B93A1-6DC3-4B8F-93E8-24CA2F5DCB55}" destId="{09FAAE3B-7E1B-48F4-83E4-9DB72DE804AB}" srcOrd="1" destOrd="2" presId="urn:microsoft.com/office/officeart/2005/8/layout/hProcess4"/>
    <dgm:cxn modelId="{BC71F114-44E2-4B9B-8532-A3DC9ADACA9C}" type="presParOf" srcId="{2C2A411B-1648-425B-BEBF-06304B759FAA}" destId="{62934D7E-7E0C-4917-9618-F37C814E5AAF}" srcOrd="0" destOrd="0" presId="urn:microsoft.com/office/officeart/2005/8/layout/hProcess4"/>
    <dgm:cxn modelId="{E1E9F627-CF3F-4A07-8637-106F2AC24329}" type="presParOf" srcId="{2C2A411B-1648-425B-BEBF-06304B759FAA}" destId="{8BAB05ED-4E81-4B36-AE73-D0E522D6906A}" srcOrd="1" destOrd="0" presId="urn:microsoft.com/office/officeart/2005/8/layout/hProcess4"/>
    <dgm:cxn modelId="{B2E7F5C8-6A87-470E-82B5-6AF5F360F894}" type="presParOf" srcId="{2C2A411B-1648-425B-BEBF-06304B759FAA}" destId="{77DBFFE4-EAAE-45F4-B3C7-7943E7261AA2}" srcOrd="2" destOrd="0" presId="urn:microsoft.com/office/officeart/2005/8/layout/hProcess4"/>
    <dgm:cxn modelId="{91E92A76-6427-4445-90CD-F03D1D3227B9}" type="presParOf" srcId="{77DBFFE4-EAAE-45F4-B3C7-7943E7261AA2}" destId="{9940DF66-759B-43EB-B758-919FF85FC103}" srcOrd="0" destOrd="0" presId="urn:microsoft.com/office/officeart/2005/8/layout/hProcess4"/>
    <dgm:cxn modelId="{78CB7080-CD1C-4331-90C4-552D51D1983B}" type="presParOf" srcId="{9940DF66-759B-43EB-B758-919FF85FC103}" destId="{472BC8C1-78CD-494B-B882-3BA495909502}" srcOrd="0" destOrd="0" presId="urn:microsoft.com/office/officeart/2005/8/layout/hProcess4"/>
    <dgm:cxn modelId="{4B798BAE-E836-48B7-A386-BAF127609EF3}" type="presParOf" srcId="{9940DF66-759B-43EB-B758-919FF85FC103}" destId="{9F7C1B0F-3365-4EB8-8FA0-CE795870307F}" srcOrd="1" destOrd="0" presId="urn:microsoft.com/office/officeart/2005/8/layout/hProcess4"/>
    <dgm:cxn modelId="{04288652-A86C-48C0-B14D-4491DA6EC0E0}" type="presParOf" srcId="{9940DF66-759B-43EB-B758-919FF85FC103}" destId="{1E252F33-4193-4F92-AC25-25F5EEE98C64}" srcOrd="2" destOrd="0" presId="urn:microsoft.com/office/officeart/2005/8/layout/hProcess4"/>
    <dgm:cxn modelId="{E314414C-8D95-4D30-B6A5-263A78276988}" type="presParOf" srcId="{9940DF66-759B-43EB-B758-919FF85FC103}" destId="{ADA98396-C5F0-432A-B768-BD554A051819}" srcOrd="3" destOrd="0" presId="urn:microsoft.com/office/officeart/2005/8/layout/hProcess4"/>
    <dgm:cxn modelId="{E2A11852-134F-4B84-B875-642A91F7D096}" type="presParOf" srcId="{9940DF66-759B-43EB-B758-919FF85FC103}" destId="{707BE981-066E-47EC-A9AC-CB8EC42B9539}" srcOrd="4" destOrd="0" presId="urn:microsoft.com/office/officeart/2005/8/layout/hProcess4"/>
    <dgm:cxn modelId="{D832860D-9D7A-4EF2-BD94-3A8C728A9A3E}" type="presParOf" srcId="{77DBFFE4-EAAE-45F4-B3C7-7943E7261AA2}" destId="{C12C93EF-1EFF-49B8-9707-11FB723DB670}" srcOrd="1" destOrd="0" presId="urn:microsoft.com/office/officeart/2005/8/layout/hProcess4"/>
    <dgm:cxn modelId="{209D2E55-DADE-40E3-A0AB-1699A25141F9}" type="presParOf" srcId="{77DBFFE4-EAAE-45F4-B3C7-7943E7261AA2}" destId="{5BD5BB34-8FF1-421D-B6AD-AB4D6287CFE9}" srcOrd="2" destOrd="0" presId="urn:microsoft.com/office/officeart/2005/8/layout/hProcess4"/>
    <dgm:cxn modelId="{85419541-0F06-4EA6-86E1-71257145D188}" type="presParOf" srcId="{5BD5BB34-8FF1-421D-B6AD-AB4D6287CFE9}" destId="{7F67DD91-8C6C-480F-AC29-7C45D3BC73EE}" srcOrd="0" destOrd="0" presId="urn:microsoft.com/office/officeart/2005/8/layout/hProcess4"/>
    <dgm:cxn modelId="{9D5D175B-95F7-44A7-8C8C-34871C00C099}" type="presParOf" srcId="{5BD5BB34-8FF1-421D-B6AD-AB4D6287CFE9}" destId="{A5EC539B-1E73-45C5-ACB2-8AE4C6C8632E}" srcOrd="1" destOrd="0" presId="urn:microsoft.com/office/officeart/2005/8/layout/hProcess4"/>
    <dgm:cxn modelId="{E9F0ACE8-88EA-4C99-87DC-65FBE996C641}" type="presParOf" srcId="{5BD5BB34-8FF1-421D-B6AD-AB4D6287CFE9}" destId="{09FAAE3B-7E1B-48F4-83E4-9DB72DE804AB}" srcOrd="2" destOrd="0" presId="urn:microsoft.com/office/officeart/2005/8/layout/hProcess4"/>
    <dgm:cxn modelId="{C1793A23-E939-4C97-A034-9BCFBB3F94E1}" type="presParOf" srcId="{5BD5BB34-8FF1-421D-B6AD-AB4D6287CFE9}" destId="{745DF675-1472-4F74-B830-A10265B8397E}" srcOrd="3" destOrd="0" presId="urn:microsoft.com/office/officeart/2005/8/layout/hProcess4"/>
    <dgm:cxn modelId="{CF1F7C4E-6403-4A14-AB3D-6099B1BFA2B7}" type="presParOf" srcId="{5BD5BB34-8FF1-421D-B6AD-AB4D6287CFE9}" destId="{C6D97B4B-6920-4AEB-B03F-24A9756562D8}" srcOrd="4" destOrd="0" presId="urn:microsoft.com/office/officeart/2005/8/layout/hProcess4"/>
    <dgm:cxn modelId="{A682EB48-A6F8-49DE-AACC-F827DDC7C653}" type="presParOf" srcId="{77DBFFE4-EAAE-45F4-B3C7-7943E7261AA2}" destId="{B244746E-2C11-40B9-A9B2-1A7013F69888}" srcOrd="3" destOrd="0" presId="urn:microsoft.com/office/officeart/2005/8/layout/hProcess4"/>
    <dgm:cxn modelId="{71D40ECF-0019-4BE9-9409-57FCED2A33EA}" type="presParOf" srcId="{77DBFFE4-EAAE-45F4-B3C7-7943E7261AA2}" destId="{B56ADFE5-F40D-4787-90F6-0A54D443E6FA}" srcOrd="4" destOrd="0" presId="urn:microsoft.com/office/officeart/2005/8/layout/hProcess4"/>
    <dgm:cxn modelId="{E5C02AEB-577E-4B27-B6C3-FBE863E991ED}" type="presParOf" srcId="{B56ADFE5-F40D-4787-90F6-0A54D443E6FA}" destId="{3DFFACC9-E4A6-4085-9991-A9A1CC6E6A7F}" srcOrd="0" destOrd="0" presId="urn:microsoft.com/office/officeart/2005/8/layout/hProcess4"/>
    <dgm:cxn modelId="{E04158D0-BA77-4548-9E8D-4C4DFB8FEFE9}" type="presParOf" srcId="{B56ADFE5-F40D-4787-90F6-0A54D443E6FA}" destId="{5BE32F96-F9A1-4527-A496-6E29F5A8E0BF}" srcOrd="1" destOrd="0" presId="urn:microsoft.com/office/officeart/2005/8/layout/hProcess4"/>
    <dgm:cxn modelId="{4FCD2C0B-7941-4583-BC02-CE957B595AFB}" type="presParOf" srcId="{B56ADFE5-F40D-4787-90F6-0A54D443E6FA}" destId="{AE0E891E-DB2D-40CD-AB0C-24A483A44109}" srcOrd="2" destOrd="0" presId="urn:microsoft.com/office/officeart/2005/8/layout/hProcess4"/>
    <dgm:cxn modelId="{8689587E-3E40-4EA0-871E-803C1F3E5797}" type="presParOf" srcId="{B56ADFE5-F40D-4787-90F6-0A54D443E6FA}" destId="{6B628A2A-CDCD-4A22-8B97-4B3C170CB9AA}" srcOrd="3" destOrd="0" presId="urn:microsoft.com/office/officeart/2005/8/layout/hProcess4"/>
    <dgm:cxn modelId="{14C3BCCB-E211-4EF9-A74E-637AD9AC7029}" type="presParOf" srcId="{B56ADFE5-F40D-4787-90F6-0A54D443E6FA}" destId="{EF3DE1A1-3DD1-4B81-831A-55603AEF17F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C1B0F-3365-4EB8-8FA0-CE795870307F}">
      <dsp:nvSpPr>
        <dsp:cNvPr id="0" name=""/>
        <dsp:cNvSpPr/>
      </dsp:nvSpPr>
      <dsp:spPr>
        <a:xfrm>
          <a:off x="2044" y="1332789"/>
          <a:ext cx="3124628" cy="382327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kk-KZ" sz="1400" kern="1200" dirty="0" smtClean="0">
              <a:latin typeface="Times New Roman" panose="02020603050405020304" pitchFamily="18" charset="0"/>
              <a:cs typeface="Times New Roman" panose="02020603050405020304" pitchFamily="18" charset="0"/>
            </a:rPr>
            <a:t>«Баланың көркемдік талғамын, шеберлігін қалыптастырудағы қолөнердің маңызы» көркем мазмұндығы жағынан-эстетикалық; функционалды арнауы-қолданбалы; ұйымдастыру құрылымы-үйірмелік; іске асыру мақсатында құрылған. Бастауыш мектеп жас шамасындағы балаларды дизайн элементерімен сәнді-қолданбалы өнерімен таныстыру негізінде құрылған бағдарлама. </a:t>
          </a:r>
          <a:endParaRPr lang="ru-RU" sz="1400" kern="1200" dirty="0">
            <a:latin typeface="Times New Roman" panose="02020603050405020304" pitchFamily="18" charset="0"/>
            <a:cs typeface="Times New Roman" panose="02020603050405020304" pitchFamily="18" charset="0"/>
          </a:endParaRPr>
        </a:p>
      </dsp:txBody>
      <dsp:txXfrm>
        <a:off x="90028" y="1420773"/>
        <a:ext cx="2948660" cy="2828034"/>
      </dsp:txXfrm>
    </dsp:sp>
    <dsp:sp modelId="{C12C93EF-1EFF-49B8-9707-11FB723DB670}">
      <dsp:nvSpPr>
        <dsp:cNvPr id="0" name=""/>
        <dsp:cNvSpPr/>
      </dsp:nvSpPr>
      <dsp:spPr>
        <a:xfrm>
          <a:off x="817855" y="2749361"/>
          <a:ext cx="3369926" cy="3369926"/>
        </a:xfrm>
        <a:prstGeom prst="leftCircularArrow">
          <a:avLst>
            <a:gd name="adj1" fmla="val 2864"/>
            <a:gd name="adj2" fmla="val 349995"/>
            <a:gd name="adj3" fmla="val 2484869"/>
            <a:gd name="adj4" fmla="val 9383852"/>
            <a:gd name="adj5" fmla="val 33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A98396-C5F0-432A-B768-BD554A051819}">
      <dsp:nvSpPr>
        <dsp:cNvPr id="0" name=""/>
        <dsp:cNvSpPr/>
      </dsp:nvSpPr>
      <dsp:spPr>
        <a:xfrm>
          <a:off x="975914" y="4173102"/>
          <a:ext cx="2218430" cy="7198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anose="02020603050405020304" pitchFamily="18" charset="0"/>
              <a:cs typeface="Times New Roman" panose="02020603050405020304" pitchFamily="18" charset="0"/>
            </a:rPr>
            <a:t>Бағдарламаның бағыты:</a:t>
          </a:r>
          <a:r>
            <a:rPr lang="kk-KZ" sz="1400" kern="1200" dirty="0" smtClean="0">
              <a:latin typeface="Times New Roman" panose="02020603050405020304" pitchFamily="18" charset="0"/>
              <a:cs typeface="Times New Roman" panose="02020603050405020304"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996997" y="4194185"/>
        <a:ext cx="2176264" cy="677647"/>
      </dsp:txXfrm>
    </dsp:sp>
    <dsp:sp modelId="{A5EC539B-1E73-45C5-ACB2-8AE4C6C8632E}">
      <dsp:nvSpPr>
        <dsp:cNvPr id="0" name=""/>
        <dsp:cNvSpPr/>
      </dsp:nvSpPr>
      <dsp:spPr>
        <a:xfrm>
          <a:off x="3933375" y="634068"/>
          <a:ext cx="3124628" cy="53697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kk-KZ" sz="1400" kern="1200" dirty="0" smtClean="0">
              <a:latin typeface="Times New Roman" panose="02020603050405020304" pitchFamily="18" charset="0"/>
              <a:cs typeface="Times New Roman" panose="02020603050405020304" pitchFamily="18" charset="0"/>
            </a:rPr>
            <a:t>Соңғы жылдары сәндік-қолданбалы шығармашылық сабақтар өте танымал болды. Ұлттық құндылықтарға қызығушылық артты. Жаңа мәнерлілік құралдарын іздестіру бастамасына арқылы өз қолдарымен сәндік  қолөнер өнер пәнін жасауға қызығушылығын оятады</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kk-KZ" sz="1400" kern="1200" dirty="0" smtClean="0">
              <a:latin typeface="Times New Roman" panose="02020603050405020304" pitchFamily="18" charset="0"/>
              <a:cs typeface="Times New Roman" panose="02020603050405020304" pitchFamily="18" charset="0"/>
            </a:rPr>
            <a:t>Шығармашылықпен айналысу, балалардың, бағдарламалау және бақылау дағдыларын қалыптастыруға көмектеседі.</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kk-KZ" sz="1400" kern="1200" dirty="0" smtClean="0">
              <a:latin typeface="Times New Roman" panose="02020603050405020304" pitchFamily="18" charset="0"/>
              <a:cs typeface="Times New Roman" panose="02020603050405020304" pitchFamily="18" charset="0"/>
            </a:rPr>
            <a:t>Практикалық маңыздылығы. Алған білім, білік және дағдылар негізінде оқушылар өз қолдарымен түрлі бұйым түрлерін  безендіріп, заттарды жасай алады.</a:t>
          </a:r>
          <a:endParaRPr lang="ru-RU" sz="1400" kern="1200" dirty="0">
            <a:latin typeface="Times New Roman" panose="02020603050405020304" pitchFamily="18" charset="0"/>
            <a:cs typeface="Times New Roman" panose="02020603050405020304" pitchFamily="18" charset="0"/>
          </a:endParaRPr>
        </a:p>
      </dsp:txBody>
      <dsp:txXfrm>
        <a:off x="4024892" y="1876241"/>
        <a:ext cx="2941594" cy="4036039"/>
      </dsp:txXfrm>
    </dsp:sp>
    <dsp:sp modelId="{B244746E-2C11-40B9-A9B2-1A7013F69888}">
      <dsp:nvSpPr>
        <dsp:cNvPr id="0" name=""/>
        <dsp:cNvSpPr/>
      </dsp:nvSpPr>
      <dsp:spPr>
        <a:xfrm>
          <a:off x="5669284" y="139832"/>
          <a:ext cx="3807809" cy="4017289"/>
        </a:xfrm>
        <a:prstGeom prst="circularArrow">
          <a:avLst>
            <a:gd name="adj1" fmla="val 2147"/>
            <a:gd name="adj2" fmla="val 258110"/>
            <a:gd name="adj3" fmla="val 19667170"/>
            <a:gd name="adj4" fmla="val 12676302"/>
            <a:gd name="adj5" fmla="val 2505"/>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5DF675-1472-4F74-B830-A10265B8397E}">
      <dsp:nvSpPr>
        <dsp:cNvPr id="0" name=""/>
        <dsp:cNvSpPr/>
      </dsp:nvSpPr>
      <dsp:spPr>
        <a:xfrm>
          <a:off x="4426649" y="1294359"/>
          <a:ext cx="1933714" cy="604359"/>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anose="02020603050405020304" pitchFamily="18" charset="0"/>
              <a:cs typeface="Times New Roman" panose="02020603050405020304" pitchFamily="18" charset="0"/>
            </a:rPr>
            <a:t>Өзектілігі:</a:t>
          </a:r>
          <a:endParaRPr lang="ru-RU" sz="1600" kern="1200" dirty="0">
            <a:latin typeface="Times New Roman" panose="02020603050405020304" pitchFamily="18" charset="0"/>
            <a:cs typeface="Times New Roman" panose="02020603050405020304" pitchFamily="18" charset="0"/>
          </a:endParaRPr>
        </a:p>
      </dsp:txBody>
      <dsp:txXfrm>
        <a:off x="4444350" y="1312060"/>
        <a:ext cx="1898312" cy="568957"/>
      </dsp:txXfrm>
    </dsp:sp>
    <dsp:sp modelId="{5BE32F96-F9A1-4527-A496-6E29F5A8E0BF}">
      <dsp:nvSpPr>
        <dsp:cNvPr id="0" name=""/>
        <dsp:cNvSpPr/>
      </dsp:nvSpPr>
      <dsp:spPr>
        <a:xfrm>
          <a:off x="7885703" y="1955844"/>
          <a:ext cx="3124628" cy="257716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kk-KZ" sz="1400" kern="1200" dirty="0" smtClean="0">
              <a:latin typeface="Times New Roman" panose="02020603050405020304" pitchFamily="18" charset="0"/>
              <a:cs typeface="Times New Roman" panose="02020603050405020304" pitchFamily="18" charset="0"/>
            </a:rPr>
            <a:t>Авторлық бағдарлама оқушыларға жаңа көркем бейнелерді дамытуға және оларды өмірлік жағдаймен біріктіруге, әр түрлі материалдарды үнемді пайдалануға, әр түрлі технологияларды практикада пайдалануға бағытталған.</a:t>
          </a:r>
          <a:endParaRPr lang="ru-RU" sz="1400" kern="1200" dirty="0">
            <a:latin typeface="Times New Roman" panose="02020603050405020304" pitchFamily="18" charset="0"/>
            <a:cs typeface="Times New Roman" panose="02020603050405020304" pitchFamily="18" charset="0"/>
          </a:endParaRPr>
        </a:p>
      </dsp:txBody>
      <dsp:txXfrm>
        <a:off x="7945011" y="2015152"/>
        <a:ext cx="3006012" cy="1906299"/>
      </dsp:txXfrm>
    </dsp:sp>
    <dsp:sp modelId="{6B628A2A-CDCD-4A22-8B97-4B3C170CB9AA}">
      <dsp:nvSpPr>
        <dsp:cNvPr id="0" name=""/>
        <dsp:cNvSpPr/>
      </dsp:nvSpPr>
      <dsp:spPr>
        <a:xfrm>
          <a:off x="9108364" y="3855310"/>
          <a:ext cx="1620807" cy="83869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anose="02020603050405020304" pitchFamily="18" charset="0"/>
              <a:cs typeface="Times New Roman" panose="02020603050405020304" pitchFamily="18" charset="0"/>
            </a:rPr>
            <a:t>Жаңалығы:</a:t>
          </a:r>
          <a:r>
            <a:rPr lang="kk-KZ" sz="1600" kern="1200" dirty="0" smtClean="0">
              <a:latin typeface="Times New Roman" panose="02020603050405020304" pitchFamily="18" charset="0"/>
              <a:cs typeface="Times New Roman" panose="02020603050405020304" pitchFamily="18" charset="0"/>
            </a:rPr>
            <a:t> </a:t>
          </a:r>
          <a:endParaRPr lang="ru-RU" sz="1600" kern="1200" dirty="0">
            <a:latin typeface="Times New Roman" panose="02020603050405020304" pitchFamily="18" charset="0"/>
            <a:cs typeface="Times New Roman" panose="02020603050405020304" pitchFamily="18" charset="0"/>
          </a:endParaRPr>
        </a:p>
      </dsp:txBody>
      <dsp:txXfrm>
        <a:off x="9132928" y="3879874"/>
        <a:ext cx="1571679" cy="7895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D6F7CE1-1B9A-4449-878E-EBB71CCE7AE7}" type="datetimeFigureOut">
              <a:rPr lang="ru-RU" smtClean="0"/>
              <a:t>15.10.2024</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CED75F9-396E-487C-A1DF-2FEE446CA0E3}" type="slidenum">
              <a:rPr lang="ru-RU" smtClean="0"/>
              <a:t>‹#›</a:t>
            </a:fld>
            <a:endParaRPr lang="ru-RU"/>
          </a:p>
        </p:txBody>
      </p:sp>
    </p:spTree>
    <p:extLst>
      <p:ext uri="{BB962C8B-B14F-4D97-AF65-F5344CB8AC3E}">
        <p14:creationId xmlns:p14="http://schemas.microsoft.com/office/powerpoint/2010/main" val="426140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A11F6-F939-48F4-84ED-FAE2C3133235}" type="slidenum">
              <a:rPr lang="ru-RU" smtClean="0"/>
              <a:t>8</a:t>
            </a:fld>
            <a:endParaRPr lang="ru-RU"/>
          </a:p>
        </p:txBody>
      </p:sp>
    </p:spTree>
    <p:extLst>
      <p:ext uri="{BB962C8B-B14F-4D97-AF65-F5344CB8AC3E}">
        <p14:creationId xmlns:p14="http://schemas.microsoft.com/office/powerpoint/2010/main" val="295051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936E9A-5BB4-4B8D-8DAC-50BBBF58126F}" type="datetimeFigureOut">
              <a:rPr lang="ru-RU" smtClean="0"/>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312550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936E9A-5BB4-4B8D-8DAC-50BBBF58126F}" type="datetimeFigureOut">
              <a:rPr lang="ru-RU" smtClean="0"/>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257459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936E9A-5BB4-4B8D-8DAC-50BBBF58126F}" type="datetimeFigureOut">
              <a:rPr lang="ru-RU" smtClean="0"/>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64296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936E9A-5BB4-4B8D-8DAC-50BBBF58126F}" type="datetimeFigureOut">
              <a:rPr lang="ru-RU" smtClean="0"/>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118654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936E9A-5BB4-4B8D-8DAC-50BBBF58126F}" type="datetimeFigureOut">
              <a:rPr lang="ru-RU" smtClean="0"/>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108217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936E9A-5BB4-4B8D-8DAC-50BBBF58126F}" type="datetimeFigureOut">
              <a:rPr lang="ru-RU" smtClean="0"/>
              <a:t>15.10.2024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383218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936E9A-5BB4-4B8D-8DAC-50BBBF58126F}" type="datetimeFigureOut">
              <a:rPr lang="ru-RU" smtClean="0"/>
              <a:t>15.10.2024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86053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936E9A-5BB4-4B8D-8DAC-50BBBF58126F}" type="datetimeFigureOut">
              <a:rPr lang="ru-RU" smtClean="0"/>
              <a:t>15.10.2024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301707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36E9A-5BB4-4B8D-8DAC-50BBBF58126F}" type="datetimeFigureOut">
              <a:rPr lang="ru-RU" smtClean="0"/>
              <a:t>15.10.2024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52226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936E9A-5BB4-4B8D-8DAC-50BBBF58126F}" type="datetimeFigureOut">
              <a:rPr lang="ru-RU" smtClean="0"/>
              <a:t>15.10.2024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86873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936E9A-5BB4-4B8D-8DAC-50BBBF58126F}" type="datetimeFigureOut">
              <a:rPr lang="ru-RU" smtClean="0"/>
              <a:t>15.10.2024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59DC06-D196-43FC-9215-FFAAA1E6FB42}" type="slidenum">
              <a:rPr lang="ru-RU" smtClean="0"/>
              <a:t>‹#›</a:t>
            </a:fld>
            <a:endParaRPr lang="ru-RU"/>
          </a:p>
        </p:txBody>
      </p:sp>
    </p:spTree>
    <p:extLst>
      <p:ext uri="{BB962C8B-B14F-4D97-AF65-F5344CB8AC3E}">
        <p14:creationId xmlns:p14="http://schemas.microsoft.com/office/powerpoint/2010/main" val="274171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36E9A-5BB4-4B8D-8DAC-50BBBF58126F}" type="datetimeFigureOut">
              <a:rPr lang="ru-RU" smtClean="0"/>
              <a:t>15.10.2024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9DC06-D196-43FC-9215-FFAAA1E6FB42}" type="slidenum">
              <a:rPr lang="ru-RU" smtClean="0"/>
              <a:t>‹#›</a:t>
            </a:fld>
            <a:endParaRPr lang="ru-RU"/>
          </a:p>
        </p:txBody>
      </p:sp>
    </p:spTree>
    <p:extLst>
      <p:ext uri="{BB962C8B-B14F-4D97-AF65-F5344CB8AC3E}">
        <p14:creationId xmlns:p14="http://schemas.microsoft.com/office/powerpoint/2010/main" val="3875986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4965" y="5087104"/>
            <a:ext cx="1604712" cy="162992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17060" t="24127" r="21283" b="22751"/>
          <a:stretch/>
        </p:blipFill>
        <p:spPr>
          <a:xfrm>
            <a:off x="1670534" y="387648"/>
            <a:ext cx="3876826" cy="4542972"/>
          </a:xfrm>
          <a:prstGeom prst="rect">
            <a:avLst/>
          </a:prstGeom>
          <a:ln>
            <a:noFill/>
          </a:ln>
          <a:effectLst>
            <a:softEdge rad="112500"/>
          </a:effectLst>
        </p:spPr>
      </p:pic>
      <p:sp>
        <p:nvSpPr>
          <p:cNvPr id="4" name="Прямоугольник 3"/>
          <p:cNvSpPr/>
          <p:nvPr/>
        </p:nvSpPr>
        <p:spPr>
          <a:xfrm>
            <a:off x="5116917" y="4163928"/>
            <a:ext cx="6842760" cy="1938992"/>
          </a:xfrm>
          <a:prstGeom prst="rect">
            <a:avLst/>
          </a:prstGeom>
          <a:noFill/>
        </p:spPr>
        <p:txBody>
          <a:bodyPr wrap="square" lIns="91440" tIns="45720" rIns="91440" bIns="45720">
            <a:spAutoFit/>
          </a:bodyPr>
          <a:lstStyle/>
          <a:p>
            <a:pPr algn="ctr"/>
            <a:r>
              <a:rPr lang="LID8192" sz="24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«Үздік авторлық бағдарлама» республикалық байқауының қатысушысы</a:t>
            </a:r>
          </a:p>
          <a:p>
            <a:pPr algn="ctr"/>
            <a:r>
              <a:rPr lang="LID8192" sz="2400" b="1" i="1" cap="none" spc="0"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Абай облысы, Абай ауданы, Жүрекадыр ауылы</a:t>
            </a:r>
          </a:p>
          <a:p>
            <a:pPr algn="ctr"/>
            <a:r>
              <a:rPr lang="LID8192" sz="24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«Ш.Әбенов атындағы жалпы орта білім беретін мектебі»КММ</a:t>
            </a:r>
            <a:endParaRPr lang="ru-RU" sz="2400" b="1" i="1" cap="none" spc="0"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6"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333967" y="139674"/>
            <a:ext cx="1604712" cy="1562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01023" y="184844"/>
            <a:ext cx="1604712" cy="16299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8414" y="5120816"/>
            <a:ext cx="1604712" cy="162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83427" y="2305615"/>
            <a:ext cx="7547428"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k-KZ"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“Адал адам- Адал еңбек- Адал табыс</a:t>
            </a:r>
            <a:r>
              <a:rPr lang="kk-KZ"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kk-KZ"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kk-KZ"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Мемлекет </a:t>
            </a:r>
            <a:r>
              <a:rPr lang="kk-KZ"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басшысы </a:t>
            </a:r>
            <a:endParaRPr lang="en-US"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kk-KZ"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Қасым </a:t>
            </a:r>
            <a:r>
              <a:rPr lang="kk-KZ"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 </a:t>
            </a:r>
            <a:r>
              <a:rPr lang="kk-KZ"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Жомарт</a:t>
            </a:r>
            <a:r>
              <a:rPr lang="en-US"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 </a:t>
            </a:r>
            <a:r>
              <a:rPr lang="kk-KZ"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Кемелұлы Тоқаев</a:t>
            </a:r>
            <a:endParaRPr lang="ru-RU"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676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09257" y="2027444"/>
            <a:ext cx="7881258" cy="3166508"/>
          </a:xfrm>
          <a:prstGeom prst="rect">
            <a:avLst/>
          </a:prstGeom>
        </p:spPr>
        <p:txBody>
          <a:bodyPr wrap="square">
            <a:spAutoFit/>
          </a:bodyPr>
          <a:lstStyle/>
          <a:p>
            <a:pPr algn="ctr">
              <a:lnSpc>
                <a:spcPct val="107000"/>
              </a:lnSpc>
              <a:spcAft>
                <a:spcPts val="800"/>
              </a:spcAft>
            </a:pP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Баланың</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көркемдік</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талғамын</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шеберлігін</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қалыптастырудағы</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қолөнердің</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маңызы</a:t>
            </a: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ru-RU"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i="1" dirty="0" err="1">
                <a:latin typeface="Times New Roman" panose="02020603050405020304" pitchFamily="18" charset="0"/>
                <a:ea typeface="Calibri" panose="020F0502020204030204" pitchFamily="34" charset="0"/>
                <a:cs typeface="Times New Roman" panose="02020603050405020304" pitchFamily="18" charset="0"/>
              </a:rPr>
              <a:t>Қолөнер</a:t>
            </a:r>
            <a:r>
              <a:rPr lang="ru-RU" sz="2000" i="1"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err="1">
                <a:latin typeface="Times New Roman" panose="02020603050405020304" pitchFamily="18" charset="0"/>
                <a:ea typeface="Calibri" panose="020F0502020204030204" pitchFamily="34" charset="0"/>
                <a:cs typeface="Times New Roman" panose="02020603050405020304" pitchFamily="18" charset="0"/>
              </a:rPr>
              <a:t>таңдау</a:t>
            </a:r>
            <a:r>
              <a:rPr lang="ru-RU" sz="2000" i="1"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err="1">
                <a:latin typeface="Times New Roman" panose="02020603050405020304" pitchFamily="18" charset="0"/>
                <a:ea typeface="Calibri" panose="020F0502020204030204" pitchFamily="34" charset="0"/>
                <a:cs typeface="Times New Roman" panose="02020603050405020304" pitchFamily="18" charset="0"/>
              </a:rPr>
              <a:t>сағаттарына</a:t>
            </a:r>
            <a:r>
              <a:rPr lang="ru-RU" sz="2000" i="1"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err="1">
                <a:latin typeface="Times New Roman" panose="02020603050405020304" pitchFamily="18" charset="0"/>
                <a:ea typeface="Calibri" panose="020F0502020204030204" pitchFamily="34" charset="0"/>
                <a:cs typeface="Times New Roman" panose="02020603050405020304" pitchFamily="18" charset="0"/>
              </a:rPr>
              <a:t>арналған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i="1" dirty="0" err="1">
                <a:latin typeface="Times New Roman" panose="02020603050405020304" pitchFamily="18" charset="0"/>
                <a:ea typeface="Calibri" panose="020F0502020204030204" pitchFamily="34" charset="0"/>
                <a:cs typeface="Times New Roman" panose="02020603050405020304" pitchFamily="18" charset="0"/>
              </a:rPr>
              <a:t>авторлық</a:t>
            </a:r>
            <a:r>
              <a:rPr lang="ru-RU" sz="2000" i="1"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err="1">
                <a:latin typeface="Times New Roman" panose="02020603050405020304" pitchFamily="18" charset="0"/>
                <a:ea typeface="Calibri" panose="020F0502020204030204" pitchFamily="34" charset="0"/>
                <a:cs typeface="Times New Roman" panose="02020603050405020304" pitchFamily="18" charset="0"/>
              </a:rPr>
              <a:t>бағдарлама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57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4454" y="5133424"/>
            <a:ext cx="1604712" cy="162992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980696" y="698742"/>
            <a:ext cx="5908531" cy="4074705"/>
          </a:xfrm>
          <a:prstGeom prst="rect">
            <a:avLst/>
          </a:prstGeom>
        </p:spPr>
        <p:txBody>
          <a:bodyPr wrap="square">
            <a:spAutoFit/>
          </a:bodyPr>
          <a:lstStyle/>
          <a:p>
            <a:pPr algn="ctr">
              <a:lnSpc>
                <a:spcPct val="107000"/>
              </a:lnSpc>
              <a:spcAft>
                <a:spcPts val="800"/>
              </a:spcAft>
            </a:pP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b="1"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sz="1600" b="1" dirty="0">
                <a:latin typeface="Times New Roman" panose="02020603050405020304" pitchFamily="18" charset="0"/>
                <a:ea typeface="Calibri" panose="020F0502020204030204" pitchFamily="34" charset="0"/>
                <a:cs typeface="Times New Roman" panose="02020603050405020304" pitchFamily="18" charset="0"/>
              </a:rPr>
              <a:t> беру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ұйымының</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атауы</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Ш.Әбенов</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атындағы</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жалпы</a:t>
            </a:r>
            <a:r>
              <a:rPr lang="ru-RU" sz="1600" dirty="0">
                <a:latin typeface="Times New Roman" panose="02020603050405020304" pitchFamily="18" charset="0"/>
                <a:ea typeface="Calibri" panose="020F0502020204030204" pitchFamily="34" charset="0"/>
                <a:cs typeface="Times New Roman" panose="02020603050405020304" pitchFamily="18" charset="0"/>
              </a:rPr>
              <a:t> орта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беретін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мектебі»КММ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b="1" dirty="0">
                <a:latin typeface="Times New Roman" panose="02020603050405020304" pitchFamily="18" charset="0"/>
                <a:ea typeface="Calibri" panose="020F0502020204030204" pitchFamily="34" charset="0"/>
                <a:cs typeface="Times New Roman" panose="02020603050405020304" pitchFamily="18" charset="0"/>
              </a:rPr>
              <a:t>Автор: </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Ермекқалиқызы</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Күмісай</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көркем</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еңбек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пәні</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мұғалімі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b="1" dirty="0" err="1">
                <a:latin typeface="Times New Roman" panose="02020603050405020304" pitchFamily="18" charset="0"/>
                <a:ea typeface="Calibri" panose="020F0502020204030204" pitchFamily="34" charset="0"/>
                <a:cs typeface="Times New Roman" panose="02020603050405020304" pitchFamily="18" charset="0"/>
              </a:rPr>
              <a:t>Авторлық</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бағдарламаның</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атауы</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Баланың</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көркемдік</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талғамын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шеберлігін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қалыптастырудағы</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қолөнердің</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маңызы</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b="1" dirty="0" err="1">
                <a:latin typeface="Times New Roman" panose="02020603050405020304" pitchFamily="18" charset="0"/>
                <a:ea typeface="Calibri" panose="020F0502020204030204" pitchFamily="34" charset="0"/>
                <a:cs typeface="Times New Roman" panose="02020603050405020304" pitchFamily="18" charset="0"/>
              </a:rPr>
              <a:t>Авторлық</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бағдарламаның</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әзірленген</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жылы</a:t>
            </a:r>
            <a:r>
              <a:rPr lang="ru-RU" sz="1600" b="1"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25 </a:t>
            </a:r>
            <a:r>
              <a:rPr lang="ru-RU" sz="1600" dirty="0" err="1">
                <a:latin typeface="Times New Roman" panose="02020603050405020304" pitchFamily="18" charset="0"/>
                <a:ea typeface="Calibri" panose="020F0502020204030204" pitchFamily="34" charset="0"/>
                <a:cs typeface="Times New Roman" panose="02020603050405020304" pitchFamily="18" charset="0"/>
              </a:rPr>
              <a:t>қыркүйек</a:t>
            </a:r>
            <a:r>
              <a:rPr lang="ru-RU" sz="1600" dirty="0">
                <a:latin typeface="Times New Roman" panose="02020603050405020304" pitchFamily="18" charset="0"/>
                <a:ea typeface="Calibri" panose="020F0502020204030204" pitchFamily="34" charset="0"/>
                <a:cs typeface="Times New Roman" panose="02020603050405020304" pitchFamily="18" charset="0"/>
              </a:rPr>
              <a:t> 2015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жыл</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ID8192" sz="1600" dirty="0" smtClean="0">
                <a:latin typeface="Times New Roman" panose="02020603050405020304" pitchFamily="18" charset="0"/>
                <a:ea typeface="Calibri" panose="020F0502020204030204" pitchFamily="34" charset="0"/>
                <a:cs typeface="Times New Roman" panose="02020603050405020304" pitchFamily="18" charset="0"/>
              </a:rPr>
              <a:t>Пікір беруші: «Бейнелеу өнері және сызу» кафедрасының меңгерушісі, п.ғ.к., доцент Мырзаканов М.С</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375"/>
              </a:spcAft>
            </a:pPr>
            <a:r>
              <a:rPr lang="ru-RU" sz="1600" b="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63328" rIns="91440" bIns="177744" numCol="1" anchor="ctr" anchorCtr="0" compatLnSpc="1">
            <a:prstTxWarp prst="textNoShape">
              <a:avLst/>
            </a:prstTxWarp>
            <a:spAutoFit/>
          </a:bodyPr>
          <a:lstStyle/>
          <a:p>
            <a:endParaRPr lang="ru-RU"/>
          </a:p>
        </p:txBody>
      </p:sp>
      <p:grpSp>
        <p:nvGrpSpPr>
          <p:cNvPr id="5" name="Group 1"/>
          <p:cNvGrpSpPr>
            <a:grpSpLocks/>
          </p:cNvGrpSpPr>
          <p:nvPr/>
        </p:nvGrpSpPr>
        <p:grpSpPr bwMode="auto">
          <a:xfrm>
            <a:off x="315464" y="1828251"/>
            <a:ext cx="2269746" cy="3050298"/>
            <a:chOff x="0" y="0"/>
            <a:chExt cx="10800" cy="14400"/>
          </a:xfrm>
        </p:grpSpPr>
        <p:pic>
          <p:nvPicPr>
            <p:cNvPr id="309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800" cy="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96"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3" y="9355"/>
              <a:ext cx="5914" cy="3936"/>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 y="5419"/>
              <a:ext cx="1035" cy="66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2" y="4699"/>
              <a:ext cx="1025" cy="1246"/>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1" y="5419"/>
              <a:ext cx="2974" cy="66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6" y="4699"/>
              <a:ext cx="2964" cy="1246"/>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8" y="5419"/>
              <a:ext cx="3209" cy="66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3" y="4699"/>
              <a:ext cx="3199" cy="1246"/>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5" y="5419"/>
              <a:ext cx="3329" cy="66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90" y="4699"/>
              <a:ext cx="3324" cy="1246"/>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68" y="5419"/>
              <a:ext cx="1015" cy="6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72" y="4699"/>
              <a:ext cx="1011" cy="1246"/>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49" y="6091"/>
              <a:ext cx="3372" cy="66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54" y="5371"/>
              <a:ext cx="3363" cy="124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00" y="6091"/>
              <a:ext cx="5767" cy="66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04" y="5371"/>
              <a:ext cx="5763" cy="124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88" y="6743"/>
              <a:ext cx="1030" cy="6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88" y="6028"/>
              <a:ext cx="1025" cy="124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72" y="6743"/>
              <a:ext cx="3171" cy="6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72" y="6028"/>
              <a:ext cx="3166" cy="124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16" y="6743"/>
              <a:ext cx="2729" cy="6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20" y="6028"/>
              <a:ext cx="2719" cy="12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93" y="6743"/>
              <a:ext cx="1035" cy="65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98" y="6028"/>
              <a:ext cx="1025" cy="124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Прямоугольник 6"/>
          <p:cNvSpPr/>
          <p:nvPr/>
        </p:nvSpPr>
        <p:spPr>
          <a:xfrm>
            <a:off x="5524936" y="4571404"/>
            <a:ext cx="6820049" cy="1814856"/>
          </a:xfrm>
          <a:prstGeom prst="rect">
            <a:avLst/>
          </a:prstGeom>
        </p:spPr>
        <p:txBody>
          <a:bodyPr wrap="square">
            <a:spAutoFit/>
          </a:bodyPr>
          <a:lstStyle/>
          <a:p>
            <a:pPr marL="808355" marR="622300" indent="-41275" algn="ctr">
              <a:lnSpc>
                <a:spcPct val="160000"/>
              </a:lnSpc>
              <a:spcBef>
                <a:spcPts val="1180"/>
              </a:spcBef>
              <a:spcAft>
                <a:spcPts val="0"/>
              </a:spcAft>
            </a:pPr>
            <a:r>
              <a:rPr lang="kk-KZ" sz="1400" b="1" kern="0" dirty="0">
                <a:latin typeface="Times New Roman" panose="02020603050405020304" pitchFamily="18" charset="0"/>
                <a:ea typeface="Times New Roman" panose="02020603050405020304" pitchFamily="18" charset="0"/>
              </a:rPr>
              <a:t>Шығыс Қазақстан облысы білім басқармасы Сараптама кеңесінің</a:t>
            </a:r>
            <a:r>
              <a:rPr lang="kk-KZ" sz="1400" b="1" kern="0" spc="5" dirty="0">
                <a:latin typeface="Times New Roman" panose="02020603050405020304" pitchFamily="18" charset="0"/>
                <a:ea typeface="Times New Roman" panose="02020603050405020304" pitchFamily="18" charset="0"/>
              </a:rPr>
              <a:t> </a:t>
            </a:r>
            <a:r>
              <a:rPr lang="kk-KZ" sz="1400" b="1" kern="0" spc="-5" dirty="0">
                <a:latin typeface="Times New Roman" panose="02020603050405020304" pitchFamily="18" charset="0"/>
                <a:ea typeface="Times New Roman" panose="02020603050405020304" pitchFamily="18" charset="0"/>
              </a:rPr>
              <a:t>отырысында</a:t>
            </a:r>
            <a:r>
              <a:rPr lang="kk-KZ" sz="1400" b="1" kern="0" dirty="0">
                <a:latin typeface="Times New Roman" panose="02020603050405020304" pitchFamily="18" charset="0"/>
                <a:ea typeface="Times New Roman" panose="02020603050405020304" pitchFamily="18" charset="0"/>
              </a:rPr>
              <a:t> </a:t>
            </a:r>
            <a:r>
              <a:rPr lang="kk-KZ" sz="1400" b="1" kern="0" spc="-5" dirty="0">
                <a:latin typeface="Times New Roman" panose="02020603050405020304" pitchFamily="18" charset="0"/>
                <a:ea typeface="Times New Roman" panose="02020603050405020304" pitchFamily="18" charset="0"/>
              </a:rPr>
              <a:t>білім</a:t>
            </a:r>
            <a:r>
              <a:rPr lang="kk-KZ" sz="1400" b="1" kern="0" spc="-70" dirty="0">
                <a:latin typeface="Times New Roman" panose="02020603050405020304" pitchFamily="18" charset="0"/>
                <a:ea typeface="Times New Roman" panose="02020603050405020304" pitchFamily="18" charset="0"/>
              </a:rPr>
              <a:t> </a:t>
            </a:r>
            <a:r>
              <a:rPr lang="kk-KZ" sz="1400" b="1" kern="0" spc="-5" dirty="0">
                <a:latin typeface="Times New Roman" panose="02020603050405020304" pitchFamily="18" charset="0"/>
                <a:ea typeface="Times New Roman" panose="02020603050405020304" pitchFamily="18" charset="0"/>
              </a:rPr>
              <a:t>беру</a:t>
            </a:r>
            <a:r>
              <a:rPr lang="kk-KZ" sz="1400" b="1" kern="0" spc="-80" dirty="0">
                <a:latin typeface="Times New Roman" panose="02020603050405020304" pitchFamily="18" charset="0"/>
                <a:ea typeface="Times New Roman" panose="02020603050405020304" pitchFamily="18" charset="0"/>
              </a:rPr>
              <a:t> </a:t>
            </a:r>
            <a:r>
              <a:rPr lang="kk-KZ" sz="1400" b="1" kern="0" spc="-5" dirty="0">
                <a:latin typeface="Times New Roman" panose="02020603050405020304" pitchFamily="18" charset="0"/>
                <a:ea typeface="Times New Roman" panose="02020603050405020304" pitchFamily="18" charset="0"/>
              </a:rPr>
              <a:t>ұйымдарының </a:t>
            </a:r>
            <a:r>
              <a:rPr lang="kk-KZ" sz="1400" b="1" kern="0" dirty="0">
                <a:latin typeface="Times New Roman" panose="02020603050405020304" pitchFamily="18" charset="0"/>
                <a:ea typeface="Times New Roman" panose="02020603050405020304" pitchFamily="18" charset="0"/>
              </a:rPr>
              <a:t>авторлық</a:t>
            </a:r>
            <a:r>
              <a:rPr lang="kk-KZ" sz="1400" b="1" kern="0" spc="-30" dirty="0">
                <a:latin typeface="Times New Roman" panose="02020603050405020304" pitchFamily="18" charset="0"/>
                <a:ea typeface="Times New Roman" panose="02020603050405020304" pitchFamily="18" charset="0"/>
              </a:rPr>
              <a:t> </a:t>
            </a:r>
            <a:r>
              <a:rPr lang="kk-KZ" sz="1400" b="1" kern="0" dirty="0" smtClean="0">
                <a:latin typeface="Times New Roman" panose="02020603050405020304" pitchFamily="18" charset="0"/>
                <a:ea typeface="Times New Roman" panose="02020603050405020304" pitchFamily="18" charset="0"/>
              </a:rPr>
              <a:t>бағдарламалары,</a:t>
            </a:r>
            <a:r>
              <a:rPr lang="en-US" sz="1400" b="1" kern="0" dirty="0" smtClean="0">
                <a:latin typeface="Times New Roman" panose="02020603050405020304" pitchFamily="18" charset="0"/>
                <a:ea typeface="Times New Roman" panose="02020603050405020304" pitchFamily="18" charset="0"/>
              </a:rPr>
              <a:t> </a:t>
            </a:r>
            <a:r>
              <a:rPr lang="kk-KZ" sz="1400" b="1" dirty="0" smtClean="0">
                <a:latin typeface="Times New Roman" panose="02020603050405020304" pitchFamily="18" charset="0"/>
                <a:ea typeface="Times New Roman" panose="02020603050405020304" pitchFamily="18" charset="0"/>
              </a:rPr>
              <a:t>әдістемелік</a:t>
            </a:r>
            <a:r>
              <a:rPr lang="kk-KZ" sz="1400" b="1" spc="-60" dirty="0" smtClean="0">
                <a:latin typeface="Times New Roman" panose="02020603050405020304" pitchFamily="18" charset="0"/>
                <a:ea typeface="Times New Roman" panose="02020603050405020304" pitchFamily="18" charset="0"/>
              </a:rPr>
              <a:t> </a:t>
            </a:r>
            <a:r>
              <a:rPr lang="kk-KZ" sz="1400" b="1" dirty="0">
                <a:latin typeface="Times New Roman" panose="02020603050405020304" pitchFamily="18" charset="0"/>
                <a:ea typeface="Times New Roman" panose="02020603050405020304" pitchFamily="18" charset="0"/>
              </a:rPr>
              <a:t>құралдары</a:t>
            </a:r>
            <a:r>
              <a:rPr lang="kk-KZ" sz="1400" b="1" spc="-65" dirty="0">
                <a:latin typeface="Times New Roman" panose="02020603050405020304" pitchFamily="18" charset="0"/>
                <a:ea typeface="Times New Roman" panose="02020603050405020304" pitchFamily="18" charset="0"/>
              </a:rPr>
              <a:t> </a:t>
            </a:r>
            <a:r>
              <a:rPr lang="kk-KZ" sz="1400" b="1" dirty="0">
                <a:latin typeface="Times New Roman" panose="02020603050405020304" pitchFamily="18" charset="0"/>
                <a:ea typeface="Times New Roman" panose="02020603050405020304" pitchFamily="18" charset="0"/>
              </a:rPr>
              <a:t>қаралып,</a:t>
            </a:r>
            <a:r>
              <a:rPr lang="kk-KZ" sz="1400" b="1" spc="-35" dirty="0">
                <a:latin typeface="Times New Roman" panose="02020603050405020304" pitchFamily="18" charset="0"/>
                <a:ea typeface="Times New Roman" panose="02020603050405020304" pitchFamily="18" charset="0"/>
              </a:rPr>
              <a:t> </a:t>
            </a:r>
            <a:r>
              <a:rPr lang="kk-KZ" sz="1400" b="1" dirty="0">
                <a:latin typeface="Times New Roman" panose="02020603050405020304" pitchFamily="18" charset="0"/>
                <a:ea typeface="Times New Roman" panose="02020603050405020304" pitchFamily="18" charset="0"/>
              </a:rPr>
              <a:t>аудан</a:t>
            </a:r>
            <a:r>
              <a:rPr lang="kk-KZ" sz="1400" b="1" spc="-55" dirty="0">
                <a:latin typeface="Times New Roman" panose="02020603050405020304" pitchFamily="18" charset="0"/>
                <a:ea typeface="Times New Roman" panose="02020603050405020304" pitchFamily="18" charset="0"/>
              </a:rPr>
              <a:t> </a:t>
            </a:r>
            <a:r>
              <a:rPr lang="kk-KZ" sz="1400" b="1" dirty="0">
                <a:latin typeface="Times New Roman" panose="02020603050405020304" pitchFamily="18" charset="0"/>
                <a:ea typeface="Times New Roman" panose="02020603050405020304" pitchFamily="18" charset="0"/>
              </a:rPr>
              <a:t>педагогтеріне</a:t>
            </a:r>
            <a:r>
              <a:rPr lang="kk-KZ" sz="1400" b="1" spc="10" dirty="0">
                <a:latin typeface="Times New Roman" panose="02020603050405020304" pitchFamily="18" charset="0"/>
                <a:ea typeface="Times New Roman" panose="02020603050405020304" pitchFamily="18" charset="0"/>
              </a:rPr>
              <a:t> </a:t>
            </a:r>
            <a:r>
              <a:rPr lang="kk-KZ" sz="1400" b="1" dirty="0">
                <a:latin typeface="Times New Roman" panose="02020603050405020304" pitchFamily="18" charset="0"/>
                <a:ea typeface="Times New Roman" panose="02020603050405020304" pitchFamily="18" charset="0"/>
              </a:rPr>
              <a:t>таратуға</a:t>
            </a:r>
            <a:r>
              <a:rPr lang="kk-KZ" sz="1400" b="1" spc="-30" dirty="0">
                <a:latin typeface="Times New Roman" panose="02020603050405020304" pitchFamily="18" charset="0"/>
                <a:ea typeface="Times New Roman" panose="02020603050405020304" pitchFamily="18" charset="0"/>
              </a:rPr>
              <a:t> </a:t>
            </a:r>
            <a:r>
              <a:rPr lang="kk-KZ" sz="1400" b="1" dirty="0">
                <a:latin typeface="Times New Roman" panose="02020603050405020304" pitchFamily="18" charset="0"/>
                <a:ea typeface="Times New Roman" panose="02020603050405020304" pitchFamily="18" charset="0"/>
              </a:rPr>
              <a:t>ұсынылды</a:t>
            </a:r>
            <a:endParaRPr lang="ru-RU" sz="1400" dirty="0">
              <a:latin typeface="Times New Roman" panose="02020603050405020304" pitchFamily="18" charset="0"/>
              <a:ea typeface="Times New Roman" panose="02020603050405020304" pitchFamily="18" charset="0"/>
            </a:endParaRPr>
          </a:p>
          <a:p>
            <a:pPr marL="509270" marR="361950" algn="ctr">
              <a:spcBef>
                <a:spcPts val="985"/>
              </a:spcBef>
              <a:spcAft>
                <a:spcPts val="0"/>
              </a:spcAft>
            </a:pPr>
            <a:r>
              <a:rPr lang="kk-KZ" sz="1400" b="1" kern="0" dirty="0">
                <a:latin typeface="Times New Roman" panose="02020603050405020304" pitchFamily="18" charset="0"/>
                <a:ea typeface="Times New Roman" panose="02020603050405020304" pitchFamily="18" charset="0"/>
              </a:rPr>
              <a:t>Хаттама</a:t>
            </a:r>
            <a:r>
              <a:rPr lang="kk-KZ" sz="1400" b="1" kern="0" spc="-10" dirty="0">
                <a:latin typeface="Times New Roman" panose="02020603050405020304" pitchFamily="18" charset="0"/>
                <a:ea typeface="Times New Roman" panose="02020603050405020304" pitchFamily="18" charset="0"/>
              </a:rPr>
              <a:t> </a:t>
            </a:r>
            <a:r>
              <a:rPr lang="kk-KZ" sz="1400" b="1" kern="0" dirty="0">
                <a:latin typeface="Times New Roman" panose="02020603050405020304" pitchFamily="18" charset="0"/>
                <a:ea typeface="Times New Roman" panose="02020603050405020304" pitchFamily="18" charset="0"/>
              </a:rPr>
              <a:t>№1,</a:t>
            </a:r>
            <a:r>
              <a:rPr lang="kk-KZ" sz="1400" b="1" kern="0" spc="315" dirty="0">
                <a:latin typeface="Times New Roman" panose="02020603050405020304" pitchFamily="18" charset="0"/>
                <a:ea typeface="Times New Roman" panose="02020603050405020304" pitchFamily="18" charset="0"/>
              </a:rPr>
              <a:t> </a:t>
            </a:r>
            <a:r>
              <a:rPr lang="kk-KZ" sz="1400" b="1" kern="0" dirty="0">
                <a:latin typeface="Times New Roman" panose="02020603050405020304" pitchFamily="18" charset="0"/>
                <a:ea typeface="Times New Roman" panose="02020603050405020304" pitchFamily="18" charset="0"/>
              </a:rPr>
              <a:t>25</a:t>
            </a:r>
            <a:r>
              <a:rPr lang="kk-KZ" sz="1400" b="1" kern="0" spc="-30" dirty="0">
                <a:latin typeface="Times New Roman" panose="02020603050405020304" pitchFamily="18" charset="0"/>
                <a:ea typeface="Times New Roman" panose="02020603050405020304" pitchFamily="18" charset="0"/>
              </a:rPr>
              <a:t> </a:t>
            </a:r>
            <a:r>
              <a:rPr lang="kk-KZ" sz="1400" b="1" kern="0" dirty="0">
                <a:latin typeface="Times New Roman" panose="02020603050405020304" pitchFamily="18" charset="0"/>
                <a:ea typeface="Times New Roman" panose="02020603050405020304" pitchFamily="18" charset="0"/>
              </a:rPr>
              <a:t>наурыз</a:t>
            </a:r>
            <a:r>
              <a:rPr lang="kk-KZ" sz="1400" b="1" kern="0" spc="320" dirty="0">
                <a:latin typeface="Times New Roman" panose="02020603050405020304" pitchFamily="18" charset="0"/>
                <a:ea typeface="Times New Roman" panose="02020603050405020304" pitchFamily="18" charset="0"/>
              </a:rPr>
              <a:t> </a:t>
            </a:r>
            <a:r>
              <a:rPr lang="kk-KZ" sz="1400" b="1" kern="0" dirty="0">
                <a:latin typeface="Times New Roman" panose="02020603050405020304" pitchFamily="18" charset="0"/>
                <a:ea typeface="Times New Roman" panose="02020603050405020304" pitchFamily="18" charset="0"/>
              </a:rPr>
              <a:t>2022</a:t>
            </a:r>
            <a:r>
              <a:rPr lang="kk-KZ" sz="1400" b="1" kern="0" spc="-25" dirty="0">
                <a:latin typeface="Times New Roman" panose="02020603050405020304" pitchFamily="18" charset="0"/>
                <a:ea typeface="Times New Roman" panose="02020603050405020304" pitchFamily="18" charset="0"/>
              </a:rPr>
              <a:t> </a:t>
            </a:r>
            <a:r>
              <a:rPr lang="kk-KZ" sz="1400" b="1" kern="0" dirty="0">
                <a:latin typeface="Times New Roman" panose="02020603050405020304" pitchFamily="18" charset="0"/>
                <a:ea typeface="Times New Roman" panose="02020603050405020304" pitchFamily="18" charset="0"/>
              </a:rPr>
              <a:t>жыл</a:t>
            </a:r>
            <a:endParaRPr lang="ru-RU" sz="1400" b="1" kern="0" dirty="0">
              <a:latin typeface="Times New Roman" panose="02020603050405020304" pitchFamily="18" charset="0"/>
              <a:ea typeface="Times New Roman" panose="02020603050405020304" pitchFamily="18" charset="0"/>
            </a:endParaRPr>
          </a:p>
        </p:txBody>
      </p:sp>
      <p:pic>
        <p:nvPicPr>
          <p:cNvPr id="34"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1016" y="77671"/>
            <a:ext cx="1604712" cy="1629929"/>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26.jpeg"/>
          <p:cNvPicPr/>
          <p:nvPr/>
        </p:nvPicPr>
        <p:blipFill>
          <a:blip r:embed="rId27" cstate="print"/>
          <a:stretch>
            <a:fillRect/>
          </a:stretch>
        </p:blipFill>
        <p:spPr>
          <a:xfrm>
            <a:off x="2720737" y="3088392"/>
            <a:ext cx="2767307" cy="3769608"/>
          </a:xfrm>
          <a:prstGeom prst="rect">
            <a:avLst/>
          </a:prstGeom>
        </p:spPr>
      </p:pic>
      <p:pic>
        <p:nvPicPr>
          <p:cNvPr id="36" name="Рисунок 3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944308" y="180194"/>
            <a:ext cx="2149384" cy="2865845"/>
          </a:xfrm>
          <a:prstGeom prst="rect">
            <a:avLst/>
          </a:prstGeom>
        </p:spPr>
      </p:pic>
    </p:spTree>
    <p:extLst>
      <p:ext uri="{BB962C8B-B14F-4D97-AF65-F5344CB8AC3E}">
        <p14:creationId xmlns:p14="http://schemas.microsoft.com/office/powerpoint/2010/main" val="203793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29132" y="1431042"/>
            <a:ext cx="9073662" cy="3636380"/>
          </a:xfrm>
          <a:prstGeom prst="rect">
            <a:avLst/>
          </a:prstGeom>
        </p:spPr>
        <p:txBody>
          <a:bodyPr wrap="square">
            <a:spAutoFit/>
          </a:bodyPr>
          <a:lstStyle/>
          <a:p>
            <a:pPr algn="ctr">
              <a:lnSpc>
                <a:spcPct val="107000"/>
              </a:lnSpc>
              <a:spcAft>
                <a:spcPts val="800"/>
              </a:spcAft>
            </a:pPr>
            <a:r>
              <a:rPr lang="kk-KZ"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Түсінік </a:t>
            </a:r>
            <a:r>
              <a:rPr lang="kk-KZ"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хат</a:t>
            </a:r>
            <a:endParaRPr lang="LID8192"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kk-KZ" sz="1600" dirty="0">
                <a:solidFill>
                  <a:srgbClr val="000000"/>
                </a:solidFill>
                <a:latin typeface="Times New Roman" panose="02020603050405020304" pitchFamily="18" charset="0"/>
                <a:ea typeface="Times New Roman" panose="02020603050405020304" pitchFamily="18" charset="0"/>
              </a:rPr>
              <a:t>Мемлекет басшысы Қасым – Жомарт Кемелұлы Тоқаев Ұлттық құрылтайдың “Адал адам- Адал еңбек- Адал табыс” атты үшінші ортырысында сөйлеген сөзінде негізгі құндылықтарды атап өтті. </a:t>
            </a:r>
            <a:r>
              <a:rPr lang="kk-KZ" sz="1600" dirty="0">
                <a:latin typeface="Times New Roman" panose="02020603050405020304" pitchFamily="18" charset="0"/>
                <a:ea typeface="Times New Roman" panose="02020603050405020304" pitchFamily="18" charset="0"/>
              </a:rPr>
              <a:t>Атап айтсақ, </a:t>
            </a:r>
            <a:r>
              <a:rPr lang="kk-KZ" sz="1600" dirty="0">
                <a:solidFill>
                  <a:srgbClr val="000000"/>
                </a:solidFill>
                <a:latin typeface="Times New Roman" panose="02020603050405020304" pitchFamily="18" charset="0"/>
                <a:ea typeface="Times New Roman" panose="02020603050405020304" pitchFamily="18" charset="0"/>
              </a:rPr>
              <a:t>Тәуелсіздік және отаншылдық, бірлік және ынтымақ, әділет және жауапкершілік, заң және тәртіп, еңбекқорлық және кәсіби бірлік, жасампаздық және жаңашылдық. Бұл құндылықтар “Біртұтас тәрбие” бағдарламасының негізіне айналды. </a:t>
            </a:r>
            <a:endParaRPr lang="ru-RU" sz="1600" dirty="0">
              <a:latin typeface="Times New Roman" panose="02020603050405020304" pitchFamily="18" charset="0"/>
              <a:ea typeface="Times New Roman" panose="02020603050405020304" pitchFamily="18" charset="0"/>
            </a:endParaRPr>
          </a:p>
          <a:p>
            <a:pPr indent="449580">
              <a:lnSpc>
                <a:spcPct val="107000"/>
              </a:lnSpc>
              <a:spcAft>
                <a:spcPts val="0"/>
              </a:spcAft>
            </a:pP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Еңбекқорлық және кәсіби біліктілік құндылықтар негізінде</a:t>
            </a:r>
            <a:r>
              <a:rPr lang="kk-KZ"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сапалы білім берумен қатар еңбекке баулу, үйрету аса қажет. Жастарымыздың өнерлі болуы қоғамдық өмірімізге үлкен әсерін тигізеді деп ойлаймын.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Қолөнер таңдау сағаты  өнер мен білім беру ісін бір-бірімен ұштастырып, бала санасына ұялатуда үлкен жүрек, мол мейрімділікпен қоса кәсіби дарын, іздемпаздық, іскерлік екендігі адамның адамгершілік дүние танымын қалыптастырып үйрету.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06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99471" y="671387"/>
            <a:ext cx="9073662" cy="5755422"/>
          </a:xfrm>
          <a:prstGeom prst="rect">
            <a:avLst/>
          </a:prstGeom>
        </p:spPr>
        <p:txBody>
          <a:bodyPr wrap="square">
            <a:spAutoFit/>
          </a:bodyPr>
          <a:lstStyle/>
          <a:p>
            <a:pPr algn="ctr"/>
            <a:r>
              <a:rPr lang="kk-KZ" sz="1600" dirty="0">
                <a:latin typeface="Times New Roman" panose="02020603050405020304" pitchFamily="18" charset="0"/>
                <a:cs typeface="Times New Roman" panose="02020603050405020304" pitchFamily="18" charset="0"/>
              </a:rPr>
              <a:t>Кіріспе.</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	Қазіргі ел болып егемендік алып, көк туымыз желбіреп, әлемдегі тұрағы биік елдермен терезесі тең өмір сүріп келеміз. Қай мемлекеттің де негізгі тірегі –білімді де білікті, іскер де білімді адамдар. Сапалы білім берумен қатар қолөнерге баулу, үйрету аса қажет. Қазақстан Республикасының “Білім туралы” заңына үстіміздегі жылда үлкен өзгеріс еніп отыр, онда “Әр баланың жеке қабілетіне қарай интеллектуалдық дамуы, жеке адамның дарындылығын дамыту” мәселелері қалыптасқан. Жастарымыздың өнерлі болуы қоғамдық өмірімізге үлкен әсерін тигізеді деп ойлаймын.</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	Олай болса, мектепте жүргізілетін тәрбие жұмыстарының бірсаласы өскелең жас ұрпақты қолөнерге бағыттау, өнерге бейімділіктің алғашқы қадамы баланың өскен ұясынан бастау алып, мектеп қабырғасында оқу тәрбие жұмыстары барысында ілгері дамытылып, байытылады. </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	Қолөнердің қай саласынан болсын басқа халықтар сияқты қазақ халқы да өзінің көне заманнан келе жатқан тамаша тарихымен, бірге өзіне ғана тән қайталанбас ерекшелігімен көзге түседі. Қазіргі кезде сол ұлттық қолөнерді жас ұрпақ бойына дарытатын, үйрететін- қолөнер.</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	Қолөнер шеберлерінің шығармаларын таңдау сабағында оқып, оларды зерттеп, жасалу жолдарымен танысып, білгендерін көңіліне тоқып өскен балалар бірте  - бірте өнердің қыр- сырын меңгеріп, өз бетімен өмір жолын бастағанға дейін айтарлықтай тәжірибе жинақтайды. Оқушыларды шығармашылыққа баулығанда адамға қажет бұйымдардың ішінен бір затты таңдап алуға мүмкіндік беру керек. Мысалы: тоқыма жұмыстары, бисерден әшекейлер дайындау және т.б. Ол бұйым өзіне, қоғамға, достарына, ата- анасына қандай пайда келтіретінін ойлап, оқушы өзінің қиял әсерімен орындауына құлшына, ынтасымен кіріседі. </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“Ісімді ине тікпейді, икемді қол тігеді” дегендей, оқушылардың іске машықтануы арқылы икем мен бейімділігі қалыптасып, даму үрдісінде шығармашылық ізденісі жетіледі, іскерлік дағдылары қалыптасады.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08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Схема 3"/>
          <p:cNvGraphicFramePr/>
          <p:nvPr>
            <p:extLst>
              <p:ext uri="{D42A27DB-BD31-4B8C-83A1-F6EECF244321}">
                <p14:modId xmlns:p14="http://schemas.microsoft.com/office/powerpoint/2010/main" val="2491714617"/>
              </p:ext>
            </p:extLst>
          </p:nvPr>
        </p:nvGraphicFramePr>
        <p:xfrm>
          <a:off x="426720" y="110066"/>
          <a:ext cx="11338560" cy="6488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98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31" y="671285"/>
            <a:ext cx="6915251" cy="388982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9" y="250369"/>
            <a:ext cx="4008665" cy="5344887"/>
          </a:xfrm>
          <a:prstGeom prst="rect">
            <a:avLst/>
          </a:prstGeom>
        </p:spPr>
      </p:pic>
      <p:sp>
        <p:nvSpPr>
          <p:cNvPr id="5" name="Прямоугольник 4"/>
          <p:cNvSpPr/>
          <p:nvPr/>
        </p:nvSpPr>
        <p:spPr>
          <a:xfrm>
            <a:off x="2213315" y="4750788"/>
            <a:ext cx="5416061" cy="2008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0"/>
              </a:spcAft>
              <a:buFont typeface="Symbol" panose="05050102010706020507" pitchFamily="18" charset="2"/>
              <a:buChar char=""/>
            </a:pPr>
            <a:endParaRPr lang="LID8192" sz="11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endParaRPr lang="LID8192" sz="1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k-KZ" sz="1100" dirty="0" smtClean="0">
                <a:latin typeface="Times New Roman" panose="02020603050405020304" pitchFamily="18" charset="0"/>
                <a:ea typeface="Calibri" panose="020F0502020204030204" pitchFamily="34" charset="0"/>
                <a:cs typeface="Times New Roman" panose="02020603050405020304" pitchFamily="18" charset="0"/>
              </a:rPr>
              <a:t>жұмыс </a:t>
            </a:r>
            <a:r>
              <a:rPr lang="kk-KZ" sz="1100" dirty="0">
                <a:latin typeface="Times New Roman" panose="02020603050405020304" pitchFamily="18" charset="0"/>
                <a:ea typeface="Calibri" panose="020F0502020204030204" pitchFamily="34" charset="0"/>
                <a:cs typeface="Times New Roman" panose="02020603050405020304" pitchFamily="18" charset="0"/>
              </a:rPr>
              <a:t>алгоритмі мен қауіпсіз жұмыс техникасын сақтай отырып, балалардың бұйымды дұрыс орындау дағдылары мен біліктерін меңгеру;</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k-KZ" sz="1100" dirty="0">
                <a:latin typeface="Times New Roman" panose="02020603050405020304" pitchFamily="18" charset="0"/>
                <a:ea typeface="Calibri" panose="020F0502020204030204" pitchFamily="34" charset="0"/>
                <a:cs typeface="Times New Roman" panose="02020603050405020304" pitchFamily="18" charset="0"/>
              </a:rPr>
              <a:t>балалардың сәндік-қолданбалы өнеріне, тігуге деген тұрақты қызығушылығын қалыптастыру;</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k-KZ" sz="1100" dirty="0">
                <a:latin typeface="Times New Roman" panose="02020603050405020304" pitchFamily="18" charset="0"/>
                <a:ea typeface="Calibri" panose="020F0502020204030204" pitchFamily="34" charset="0"/>
                <a:cs typeface="Times New Roman" panose="02020603050405020304" pitchFamily="18" charset="0"/>
              </a:rPr>
              <a:t>балалардың шығармашылық конкурстарға, көрмелерге қатысу белсенділігін арттыру;</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k-KZ" sz="1100" dirty="0">
                <a:latin typeface="Times New Roman" panose="02020603050405020304" pitchFamily="18" charset="0"/>
                <a:ea typeface="Calibri" panose="020F0502020204030204" pitchFamily="34" charset="0"/>
                <a:cs typeface="Times New Roman" panose="02020603050405020304" pitchFamily="18" charset="0"/>
              </a:rPr>
              <a:t>жаңа білім мен шеберлікті игерудегі оқушылардың дербестігін арттыру;</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k-KZ" sz="1100" dirty="0">
                <a:latin typeface="Times New Roman" panose="02020603050405020304" pitchFamily="18" charset="0"/>
                <a:ea typeface="Calibri" panose="020F0502020204030204" pitchFamily="34" charset="0"/>
                <a:cs typeface="Times New Roman" panose="02020603050405020304" pitchFamily="18" charset="0"/>
              </a:rPr>
              <a:t>тапсырмада өзіндік бағдарлау;</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k-KZ" sz="1100" dirty="0">
                <a:latin typeface="Times New Roman" panose="02020603050405020304" pitchFamily="18" charset="0"/>
                <a:ea typeface="Calibri" panose="020F0502020204030204" pitchFamily="34" charset="0"/>
                <a:cs typeface="Times New Roman" panose="02020603050405020304" pitchFamily="18" charset="0"/>
              </a:rPr>
              <a:t>жасалған жоспар бойынша жұмыс жасау, оқушылар өздерінің бағдарламаға сай жасаған туындыларының нәтижесін мектепішілік, аудандық, облыстық көрмеде көруі.</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cxnSp>
        <p:nvCxnSpPr>
          <p:cNvPr id="7" name="Прямая со стрелкой 6"/>
          <p:cNvCxnSpPr/>
          <p:nvPr/>
        </p:nvCxnSpPr>
        <p:spPr>
          <a:xfrm flipH="1" flipV="1">
            <a:off x="5120640" y="3840480"/>
            <a:ext cx="267286" cy="7206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flipH="1">
            <a:off x="6569612" y="844062"/>
            <a:ext cx="1050387" cy="12520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8508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4850" t="4021" r="-4179" b="8148"/>
          <a:stretch/>
        </p:blipFill>
        <p:spPr>
          <a:xfrm>
            <a:off x="3623200" y="2857941"/>
            <a:ext cx="2767148" cy="3303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868" y="1423028"/>
            <a:ext cx="5110132" cy="5147138"/>
          </a:xfrm>
          <a:prstGeom prst="ellipse">
            <a:avLst/>
          </a:prstGeom>
          <a:ln>
            <a:noFill/>
          </a:ln>
          <a:effectLst>
            <a:softEdge rad="112500"/>
          </a:effectLst>
        </p:spPr>
      </p:pic>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t="8901" b="10399"/>
          <a:stretch/>
        </p:blipFill>
        <p:spPr>
          <a:xfrm>
            <a:off x="217309" y="0"/>
            <a:ext cx="3922721" cy="4130688"/>
          </a:xfrm>
          <a:prstGeom prst="ellipse">
            <a:avLst/>
          </a:prstGeom>
          <a:ln>
            <a:noFill/>
          </a:ln>
          <a:effectLst>
            <a:softEdge rad="112500"/>
          </a:effectLst>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185" y="164205"/>
            <a:ext cx="1964872" cy="2619829"/>
          </a:xfrm>
          <a:prstGeom prst="rect">
            <a:avLst/>
          </a:prstGeom>
          <a:ln>
            <a:noFill/>
          </a:ln>
          <a:effectLst>
            <a:softEdge rad="112500"/>
          </a:effectLst>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3391" y="4509457"/>
            <a:ext cx="1824254" cy="2099445"/>
          </a:xfrm>
          <a:prstGeom prst="ellipse">
            <a:avLst/>
          </a:prstGeom>
          <a:ln>
            <a:noFill/>
          </a:ln>
          <a:effectLst>
            <a:softEdge rad="112500"/>
          </a:effectLst>
        </p:spPr>
      </p:pic>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714" y="3815089"/>
            <a:ext cx="3458668" cy="2594001"/>
          </a:xfrm>
          <a:prstGeom prst="rect">
            <a:avLst/>
          </a:prstGeom>
          <a:ln>
            <a:noFill/>
          </a:ln>
          <a:effectLst>
            <a:softEdge rad="112500"/>
          </a:effectLst>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8336" y="384212"/>
            <a:ext cx="1744437" cy="2325915"/>
          </a:xfrm>
          <a:prstGeom prst="rect">
            <a:avLst/>
          </a:prstGeom>
          <a:ln>
            <a:noFill/>
          </a:ln>
          <a:effectLst>
            <a:softEdge rad="112500"/>
          </a:effectLst>
        </p:spPr>
      </p:pic>
      <p:pic>
        <p:nvPicPr>
          <p:cNvPr id="9" name="Picture 2" descr="Picture backgroun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538" t="5923" r="6831" b="7895"/>
          <a:stretch/>
        </p:blipFill>
        <p:spPr bwMode="auto">
          <a:xfrm>
            <a:off x="7844750" y="-46511"/>
            <a:ext cx="2188655" cy="1535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0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62067" y="211869"/>
            <a:ext cx="8768862" cy="7041030"/>
          </a:xfrm>
          <a:prstGeom prst="rect">
            <a:avLst/>
          </a:prstGeom>
        </p:spPr>
        <p:txBody>
          <a:bodyPr wrap="square">
            <a:spAutoFit/>
          </a:bodyPr>
          <a:lstStyle/>
          <a:p>
            <a:pPr algn="ctr">
              <a:tabLst>
                <a:tab pos="1714500" algn="l"/>
              </a:tabLst>
            </a:pPr>
            <a:r>
              <a:rPr lang="kk-KZ" sz="1400" b="1" dirty="0" smtClean="0">
                <a:latin typeface="Times New Roman" panose="02020603050405020304" pitchFamily="18" charset="0"/>
              </a:rPr>
              <a:t>Қорытынды</a:t>
            </a:r>
            <a:endParaRPr lang="LID8192" sz="1400" b="1" dirty="0" smtClean="0">
              <a:latin typeface="Times New Roman" panose="02020603050405020304" pitchFamily="18" charset="0"/>
            </a:endParaRPr>
          </a:p>
          <a:p>
            <a:pPr algn="ctr">
              <a:tabLst>
                <a:tab pos="1714500" algn="l"/>
              </a:tabLst>
            </a:pPr>
            <a:endParaRPr lang="ru-RU" sz="1400" dirty="0"/>
          </a:p>
          <a:p>
            <a:pPr indent="449580"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Бағдарламада ұсынылған мазмұн бойынша жұмыс істей отырып, оқушылар теориялық тәсілдерді шығармашылықпен байланыстырады, пайдалы және әдемі бұйымдар жасайды. Бағдарламаның маңыздылығы оқушылардың еңбекке және эстетикалық тәрбиесін жүзеге асырады, оқушылардың барынша дербестігіне қол жеткізеді және оларды ұлттық бастауларға баулиды.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«Баланың көркемдік талғамын, шеберлігін қалыптастырудағы қолөнердің маңызы»  бойынша авторлық бағдарламасының мазмұны жеңіл оқушыларды оқытуға бағытталған. Бағдарламалық материал мазмұнының бейімделуі кезінде жеңіл балалардың жас ерекшеліктерін, физиологиялық мүмкіндіктері ескерілді.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Ұсынылған бұйымдар, жұмыс тәсілдері оқушылардың осы санатына бейімделген, бұл бағдарлама мазмұнының қолжетімділігін қамтамасыз етеді.</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Бұл бағдарламаның педагогикалық мақсаттылығы мұғалім мен оқушының бірлескен іс-әрекеті барысында оқушылардың еңбек тәжірибесінің дамуымен байланысты. Шығармашылық бұйымдарымен, өмірде қажетті және пайдалы заттарды жасау үрдісімен қарым-қатынастың эстетикалық маңыздылығы, оларды жасай білу мүмкіндігі жалпы дамуы үшін өте маңызды.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Авторлық бағдарламасының мазмұны берілген мақсатқа сәйкес келеді. Осы бағдарлама бойынша оқыту мүмкіндігі шектеулі оқушылардың жалпы еңбек дағдыларын дамытуға және әлеуметтік бейімделуіне ықпал етеді.</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kk-KZ" sz="1400" kern="50" dirty="0">
                <a:latin typeface="Times New Roman" panose="02020603050405020304" pitchFamily="18" charset="0"/>
                <a:ea typeface="Andale Sans UI"/>
                <a:cs typeface="Times New Roman" panose="02020603050405020304" pitchFamily="18" charset="0"/>
              </a:rPr>
              <a:t>Қолөнер таңдау сағатына құрастырылған </a:t>
            </a:r>
            <a:r>
              <a:rPr lang="kk-KZ" sz="1400" dirty="0">
                <a:latin typeface="Times New Roman" panose="02020603050405020304" pitchFamily="18" charset="0"/>
                <a:ea typeface="Calibri" panose="020F0502020204030204" pitchFamily="34" charset="0"/>
                <a:cs typeface="Times New Roman" panose="02020603050405020304" pitchFamily="18" charset="0"/>
              </a:rPr>
              <a:t>«Баланың көркемдік талғамын, шеберлігін қалыптастырудағы қолөнердің маңызы» атты авторлық бағдарламасы, </a:t>
            </a:r>
            <a:r>
              <a:rPr lang="kk-KZ" sz="1400" kern="50" dirty="0">
                <a:latin typeface="Times New Roman" panose="02020603050405020304" pitchFamily="18" charset="0"/>
                <a:ea typeface="Andale Sans UI"/>
                <a:cs typeface="Times New Roman" panose="02020603050405020304" pitchFamily="18" charset="0"/>
              </a:rPr>
              <a:t>оқушылардың шығармашылық, логикалық қабілеттерін дамыта отырып, өз ерік-қиялдарын жүзеге асыра білуге үйретеді. Бағдарламада берілген қосымшалар әрбір оқушының шығармашылығын және пәнге деген қызығушылығын арттырады. Келешекте осындай авторлық бағдарламаны сабақ және сабақтан тыс үйірме жұмыстарында қолдануды ұсынамын.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sz="1400" b="1" dirty="0" err="1" smtClean="0">
                <a:latin typeface="Times New Roman" panose="02020603050405020304" pitchFamily="18" charset="0"/>
                <a:cs typeface="Times New Roman" panose="02020603050405020304" pitchFamily="18" charset="0"/>
              </a:rPr>
              <a:t>Қолданылған</a:t>
            </a:r>
            <a:r>
              <a:rPr lang="ru-RU" sz="1400" b="1" dirty="0" smtClean="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әдебиеттер</a:t>
            </a:r>
            <a:r>
              <a:rPr lang="ru-RU" sz="1400" b="1" dirty="0">
                <a:latin typeface="Times New Roman" panose="02020603050405020304" pitchFamily="18" charset="0"/>
                <a:cs typeface="Times New Roman" panose="02020603050405020304" pitchFamily="18" charset="0"/>
              </a:rPr>
              <a:t>:</a:t>
            </a:r>
          </a:p>
          <a:p>
            <a:pPr lvl="0"/>
            <a:r>
              <a:rPr lang="ru-RU" sz="1400" dirty="0" err="1">
                <a:latin typeface="Times New Roman" panose="02020603050405020304" pitchFamily="18" charset="0"/>
                <a:cs typeface="Times New Roman" panose="02020603050405020304" pitchFamily="18" charset="0"/>
              </a:rPr>
              <a:t>Қазақтың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кесте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өнері</a:t>
            </a:r>
            <a:r>
              <a:rPr lang="ru-RU" sz="1400" dirty="0">
                <a:latin typeface="Times New Roman" panose="02020603050405020304" pitchFamily="18" charset="0"/>
                <a:cs typeface="Times New Roman" panose="02020603050405020304" pitchFamily="18" charset="0"/>
              </a:rPr>
              <a:t>, Алматы  2008 </a:t>
            </a:r>
          </a:p>
          <a:p>
            <a:pPr lvl="0"/>
            <a:r>
              <a:rPr lang="ru-RU" sz="1400" dirty="0" err="1">
                <a:latin typeface="Times New Roman" panose="02020603050405020304" pitchFamily="18" charset="0"/>
                <a:cs typeface="Times New Roman" panose="02020603050405020304" pitchFamily="18" charset="0"/>
              </a:rPr>
              <a:t>Мектептегі</a:t>
            </a:r>
            <a:r>
              <a:rPr lang="ru-RU" sz="1400" dirty="0">
                <a:latin typeface="Times New Roman" panose="02020603050405020304" pitchFamily="18" charset="0"/>
                <a:cs typeface="Times New Roman" panose="02020603050405020304" pitchFamily="18" charset="0"/>
              </a:rPr>
              <a:t> технология № 6, 2011</a:t>
            </a:r>
          </a:p>
          <a:p>
            <a:pPr>
              <a:lnSpc>
                <a:spcPct val="107000"/>
              </a:lnSpc>
              <a:spcAft>
                <a:spcPts val="800"/>
              </a:spcAft>
              <a:tabLst>
                <a:tab pos="1393825" algn="l"/>
              </a:tabLs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631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650</Words>
  <Application>Microsoft Office PowerPoint</Application>
  <PresentationFormat>Широкоэкранный</PresentationFormat>
  <Paragraphs>62</Paragraphs>
  <Slides>10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Andale Sans UI</vt:lpstr>
      <vt:lpstr>Arial</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314</dc:creator>
  <cp:lastModifiedBy>314</cp:lastModifiedBy>
  <cp:revision>27</cp:revision>
  <cp:lastPrinted>2024-09-22T05:24:25Z</cp:lastPrinted>
  <dcterms:created xsi:type="dcterms:W3CDTF">2024-09-19T09:27:22Z</dcterms:created>
  <dcterms:modified xsi:type="dcterms:W3CDTF">2024-10-15T06:15:42Z</dcterms:modified>
</cp:coreProperties>
</file>