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diagrams/drawing12.xml" ContentType="application/vnd.ms-office.drawingml.diagramDrawing+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drawing10.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diagrams/colors1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8.xml" ContentType="application/vnd.ms-office.drawingml.diagramDrawing+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3"/>
  </p:notesMasterIdLst>
  <p:sldIdLst>
    <p:sldId id="256" r:id="rId2"/>
    <p:sldId id="258" r:id="rId3"/>
    <p:sldId id="259" r:id="rId4"/>
    <p:sldId id="262" r:id="rId5"/>
    <p:sldId id="263" r:id="rId6"/>
    <p:sldId id="257" r:id="rId7"/>
    <p:sldId id="264" r:id="rId8"/>
    <p:sldId id="266" r:id="rId9"/>
    <p:sldId id="268" r:id="rId10"/>
    <p:sldId id="271" r:id="rId11"/>
    <p:sldId id="273" r:id="rId12"/>
    <p:sldId id="274" r:id="rId13"/>
    <p:sldId id="276" r:id="rId14"/>
    <p:sldId id="277" r:id="rId15"/>
    <p:sldId id="280" r:id="rId16"/>
    <p:sldId id="282" r:id="rId17"/>
    <p:sldId id="283" r:id="rId18"/>
    <p:sldId id="286" r:id="rId19"/>
    <p:sldId id="284" r:id="rId20"/>
    <p:sldId id="288" r:id="rId21"/>
    <p:sldId id="285" r:id="rId22"/>
    <p:sldId id="291" r:id="rId23"/>
    <p:sldId id="290" r:id="rId24"/>
    <p:sldId id="289" r:id="rId25"/>
    <p:sldId id="292" r:id="rId26"/>
    <p:sldId id="294" r:id="rId27"/>
    <p:sldId id="293" r:id="rId28"/>
    <p:sldId id="295" r:id="rId29"/>
    <p:sldId id="296" r:id="rId30"/>
    <p:sldId id="297" r:id="rId31"/>
    <p:sldId id="298"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D2E86-A70B-4E79-B17B-60FACD74C262}" type="doc">
      <dgm:prSet loTypeId="urn:microsoft.com/office/officeart/2005/8/layout/radial4" loCatId="relationship" qsTypeId="urn:microsoft.com/office/officeart/2005/8/quickstyle/simple1" qsCatId="simple" csTypeId="urn:microsoft.com/office/officeart/2005/8/colors/accent1_2" csCatId="accent1" phldr="0"/>
      <dgm:spPr/>
      <dgm:t>
        <a:bodyPr/>
        <a:lstStyle/>
        <a:p>
          <a:endParaRPr lang="ru-RU"/>
        </a:p>
      </dgm:t>
    </dgm:pt>
    <dgm:pt modelId="{54756043-803D-4094-88D4-17FF32874D17}">
      <dgm:prSet phldrT="[Текст]" phldr="1"/>
      <dgm:spPr/>
      <dgm:t>
        <a:bodyPr/>
        <a:lstStyle/>
        <a:p>
          <a:endParaRPr lang="ru-RU"/>
        </a:p>
      </dgm:t>
    </dgm:pt>
    <dgm:pt modelId="{519A30C7-EEAF-4E80-B261-376D1E04FB3B}" type="parTrans" cxnId="{96682398-E75B-4487-8E27-20E87DEBFA3A}">
      <dgm:prSet/>
      <dgm:spPr/>
      <dgm:t>
        <a:bodyPr/>
        <a:lstStyle/>
        <a:p>
          <a:endParaRPr lang="ru-RU"/>
        </a:p>
      </dgm:t>
    </dgm:pt>
    <dgm:pt modelId="{F26DD4BB-7972-4B16-90E0-63D5123D5280}" type="sibTrans" cxnId="{96682398-E75B-4487-8E27-20E87DEBFA3A}">
      <dgm:prSet/>
      <dgm:spPr/>
      <dgm:t>
        <a:bodyPr/>
        <a:lstStyle/>
        <a:p>
          <a:endParaRPr lang="ru-RU"/>
        </a:p>
      </dgm:t>
    </dgm:pt>
    <dgm:pt modelId="{FA151668-6372-4625-8251-A861329F155D}">
      <dgm:prSet phldrT="[Текст]" phldr="1"/>
      <dgm:spPr/>
      <dgm:t>
        <a:bodyPr/>
        <a:lstStyle/>
        <a:p>
          <a:endParaRPr lang="ru-RU"/>
        </a:p>
      </dgm:t>
    </dgm:pt>
    <dgm:pt modelId="{2C702C46-B9C6-4ACE-A998-72D8101D2C0D}" type="parTrans" cxnId="{88194590-7374-4AF6-B623-7F2275A5EE87}">
      <dgm:prSet/>
      <dgm:spPr/>
      <dgm:t>
        <a:bodyPr/>
        <a:lstStyle/>
        <a:p>
          <a:endParaRPr lang="ru-RU"/>
        </a:p>
      </dgm:t>
    </dgm:pt>
    <dgm:pt modelId="{B9243846-0FC0-4C24-9545-87E7B8995E99}" type="sibTrans" cxnId="{88194590-7374-4AF6-B623-7F2275A5EE87}">
      <dgm:prSet/>
      <dgm:spPr/>
      <dgm:t>
        <a:bodyPr/>
        <a:lstStyle/>
        <a:p>
          <a:endParaRPr lang="ru-RU"/>
        </a:p>
      </dgm:t>
    </dgm:pt>
    <dgm:pt modelId="{17C868C2-06E8-47E1-8ED6-7F8C99407328}">
      <dgm:prSet phldrT="[Текст]" phldr="1"/>
      <dgm:spPr/>
      <dgm:t>
        <a:bodyPr/>
        <a:lstStyle/>
        <a:p>
          <a:endParaRPr lang="ru-RU"/>
        </a:p>
      </dgm:t>
    </dgm:pt>
    <dgm:pt modelId="{92C9B997-B4C9-4309-8D43-22AD2050F50A}" type="parTrans" cxnId="{FBA5E398-767C-4D8F-95FF-8CCDDD12FD9A}">
      <dgm:prSet/>
      <dgm:spPr/>
      <dgm:t>
        <a:bodyPr/>
        <a:lstStyle/>
        <a:p>
          <a:endParaRPr lang="ru-RU"/>
        </a:p>
      </dgm:t>
    </dgm:pt>
    <dgm:pt modelId="{459A8887-5766-4A3B-86F7-36D4F3551EC6}" type="sibTrans" cxnId="{FBA5E398-767C-4D8F-95FF-8CCDDD12FD9A}">
      <dgm:prSet/>
      <dgm:spPr/>
      <dgm:t>
        <a:bodyPr/>
        <a:lstStyle/>
        <a:p>
          <a:endParaRPr lang="ru-RU"/>
        </a:p>
      </dgm:t>
    </dgm:pt>
    <dgm:pt modelId="{CD81D139-93E8-4680-95DB-8335D5960AD7}">
      <dgm:prSet phldrT="[Текст]" phldr="1"/>
      <dgm:spPr/>
      <dgm:t>
        <a:bodyPr/>
        <a:lstStyle/>
        <a:p>
          <a:endParaRPr lang="ru-RU"/>
        </a:p>
      </dgm:t>
    </dgm:pt>
    <dgm:pt modelId="{057A0A96-AA38-480E-A88A-EB406D9F0D7A}" type="parTrans" cxnId="{E194EB38-C9E5-451C-89C8-83C417B8C256}">
      <dgm:prSet/>
      <dgm:spPr/>
      <dgm:t>
        <a:bodyPr/>
        <a:lstStyle/>
        <a:p>
          <a:endParaRPr lang="ru-RU"/>
        </a:p>
      </dgm:t>
    </dgm:pt>
    <dgm:pt modelId="{826A53D3-BB7A-4FE1-B156-4AD2459D7418}" type="sibTrans" cxnId="{E194EB38-C9E5-451C-89C8-83C417B8C256}">
      <dgm:prSet/>
      <dgm:spPr/>
      <dgm:t>
        <a:bodyPr/>
        <a:lstStyle/>
        <a:p>
          <a:endParaRPr lang="ru-RU"/>
        </a:p>
      </dgm:t>
    </dgm:pt>
    <dgm:pt modelId="{FFC8BFBA-5E1E-4732-B1B1-ED5D3ED4991B}" type="pres">
      <dgm:prSet presAssocID="{C91D2E86-A70B-4E79-B17B-60FACD74C262}" presName="cycle" presStyleCnt="0">
        <dgm:presLayoutVars>
          <dgm:chMax val="1"/>
          <dgm:dir/>
          <dgm:animLvl val="ctr"/>
          <dgm:resizeHandles val="exact"/>
        </dgm:presLayoutVars>
      </dgm:prSet>
      <dgm:spPr/>
      <dgm:t>
        <a:bodyPr/>
        <a:lstStyle/>
        <a:p>
          <a:endParaRPr lang="ru-RU"/>
        </a:p>
      </dgm:t>
    </dgm:pt>
    <dgm:pt modelId="{F23C70A4-348A-4376-9637-15DC0A4EBEB8}" type="pres">
      <dgm:prSet presAssocID="{54756043-803D-4094-88D4-17FF32874D17}" presName="centerShape" presStyleLbl="node0" presStyleIdx="0" presStyleCnt="1"/>
      <dgm:spPr/>
      <dgm:t>
        <a:bodyPr/>
        <a:lstStyle/>
        <a:p>
          <a:endParaRPr lang="ru-RU"/>
        </a:p>
      </dgm:t>
    </dgm:pt>
    <dgm:pt modelId="{AE603A7D-BC96-4054-B073-502223463CFD}" type="pres">
      <dgm:prSet presAssocID="{2C702C46-B9C6-4ACE-A998-72D8101D2C0D}" presName="parTrans" presStyleLbl="bgSibTrans2D1" presStyleIdx="0" presStyleCnt="3"/>
      <dgm:spPr/>
      <dgm:t>
        <a:bodyPr/>
        <a:lstStyle/>
        <a:p>
          <a:endParaRPr lang="ru-RU"/>
        </a:p>
      </dgm:t>
    </dgm:pt>
    <dgm:pt modelId="{3041B9E7-3DF7-4104-8357-06392209DA48}" type="pres">
      <dgm:prSet presAssocID="{FA151668-6372-4625-8251-A861329F155D}" presName="node" presStyleLbl="node1" presStyleIdx="0" presStyleCnt="3">
        <dgm:presLayoutVars>
          <dgm:bulletEnabled val="1"/>
        </dgm:presLayoutVars>
      </dgm:prSet>
      <dgm:spPr/>
      <dgm:t>
        <a:bodyPr/>
        <a:lstStyle/>
        <a:p>
          <a:endParaRPr lang="ru-RU"/>
        </a:p>
      </dgm:t>
    </dgm:pt>
    <dgm:pt modelId="{B872A3E5-C8D5-436F-80B2-B28A93008AFD}" type="pres">
      <dgm:prSet presAssocID="{92C9B997-B4C9-4309-8D43-22AD2050F50A}" presName="parTrans" presStyleLbl="bgSibTrans2D1" presStyleIdx="1" presStyleCnt="3"/>
      <dgm:spPr/>
      <dgm:t>
        <a:bodyPr/>
        <a:lstStyle/>
        <a:p>
          <a:endParaRPr lang="ru-RU"/>
        </a:p>
      </dgm:t>
    </dgm:pt>
    <dgm:pt modelId="{3967A696-D09A-4595-A6AC-8480798BDD3E}" type="pres">
      <dgm:prSet presAssocID="{17C868C2-06E8-47E1-8ED6-7F8C99407328}" presName="node" presStyleLbl="node1" presStyleIdx="1" presStyleCnt="3">
        <dgm:presLayoutVars>
          <dgm:bulletEnabled val="1"/>
        </dgm:presLayoutVars>
      </dgm:prSet>
      <dgm:spPr/>
      <dgm:t>
        <a:bodyPr/>
        <a:lstStyle/>
        <a:p>
          <a:endParaRPr lang="ru-RU"/>
        </a:p>
      </dgm:t>
    </dgm:pt>
    <dgm:pt modelId="{EB824E00-38C2-4DA5-BE45-284A2A57B546}" type="pres">
      <dgm:prSet presAssocID="{057A0A96-AA38-480E-A88A-EB406D9F0D7A}" presName="parTrans" presStyleLbl="bgSibTrans2D1" presStyleIdx="2" presStyleCnt="3"/>
      <dgm:spPr/>
      <dgm:t>
        <a:bodyPr/>
        <a:lstStyle/>
        <a:p>
          <a:endParaRPr lang="ru-RU"/>
        </a:p>
      </dgm:t>
    </dgm:pt>
    <dgm:pt modelId="{33E310A4-9815-467E-9531-B9BDC568E463}" type="pres">
      <dgm:prSet presAssocID="{CD81D139-93E8-4680-95DB-8335D5960AD7}" presName="node" presStyleLbl="node1" presStyleIdx="2" presStyleCnt="3">
        <dgm:presLayoutVars>
          <dgm:bulletEnabled val="1"/>
        </dgm:presLayoutVars>
      </dgm:prSet>
      <dgm:spPr/>
      <dgm:t>
        <a:bodyPr/>
        <a:lstStyle/>
        <a:p>
          <a:endParaRPr lang="ru-RU"/>
        </a:p>
      </dgm:t>
    </dgm:pt>
  </dgm:ptLst>
  <dgm:cxnLst>
    <dgm:cxn modelId="{01B1F94A-A72B-4ED6-B694-594DBFC5F271}" type="presOf" srcId="{17C868C2-06E8-47E1-8ED6-7F8C99407328}" destId="{3967A696-D09A-4595-A6AC-8480798BDD3E}" srcOrd="0" destOrd="0" presId="urn:microsoft.com/office/officeart/2005/8/layout/radial4"/>
    <dgm:cxn modelId="{E194EB38-C9E5-451C-89C8-83C417B8C256}" srcId="{54756043-803D-4094-88D4-17FF32874D17}" destId="{CD81D139-93E8-4680-95DB-8335D5960AD7}" srcOrd="2" destOrd="0" parTransId="{057A0A96-AA38-480E-A88A-EB406D9F0D7A}" sibTransId="{826A53D3-BB7A-4FE1-B156-4AD2459D7418}"/>
    <dgm:cxn modelId="{F8E4967C-38B4-42FE-A149-CAD544AE826C}" type="presOf" srcId="{057A0A96-AA38-480E-A88A-EB406D9F0D7A}" destId="{EB824E00-38C2-4DA5-BE45-284A2A57B546}" srcOrd="0" destOrd="0" presId="urn:microsoft.com/office/officeart/2005/8/layout/radial4"/>
    <dgm:cxn modelId="{0F3FA95F-537A-4D87-A515-35FF2EDC66BA}" type="presOf" srcId="{C91D2E86-A70B-4E79-B17B-60FACD74C262}" destId="{FFC8BFBA-5E1E-4732-B1B1-ED5D3ED4991B}" srcOrd="0" destOrd="0" presId="urn:microsoft.com/office/officeart/2005/8/layout/radial4"/>
    <dgm:cxn modelId="{FBA5E398-767C-4D8F-95FF-8CCDDD12FD9A}" srcId="{54756043-803D-4094-88D4-17FF32874D17}" destId="{17C868C2-06E8-47E1-8ED6-7F8C99407328}" srcOrd="1" destOrd="0" parTransId="{92C9B997-B4C9-4309-8D43-22AD2050F50A}" sibTransId="{459A8887-5766-4A3B-86F7-36D4F3551EC6}"/>
    <dgm:cxn modelId="{CE88274C-0337-4D09-B638-0D70A5BDEA56}" type="presOf" srcId="{92C9B997-B4C9-4309-8D43-22AD2050F50A}" destId="{B872A3E5-C8D5-436F-80B2-B28A93008AFD}" srcOrd="0" destOrd="0" presId="urn:microsoft.com/office/officeart/2005/8/layout/radial4"/>
    <dgm:cxn modelId="{F898E4E9-9BB7-4B74-82D6-F042C29351F1}" type="presOf" srcId="{54756043-803D-4094-88D4-17FF32874D17}" destId="{F23C70A4-348A-4376-9637-15DC0A4EBEB8}" srcOrd="0" destOrd="0" presId="urn:microsoft.com/office/officeart/2005/8/layout/radial4"/>
    <dgm:cxn modelId="{6B84D85E-E280-4EF5-99F7-5980033918D3}" type="presOf" srcId="{2C702C46-B9C6-4ACE-A998-72D8101D2C0D}" destId="{AE603A7D-BC96-4054-B073-502223463CFD}" srcOrd="0" destOrd="0" presId="urn:microsoft.com/office/officeart/2005/8/layout/radial4"/>
    <dgm:cxn modelId="{88194590-7374-4AF6-B623-7F2275A5EE87}" srcId="{54756043-803D-4094-88D4-17FF32874D17}" destId="{FA151668-6372-4625-8251-A861329F155D}" srcOrd="0" destOrd="0" parTransId="{2C702C46-B9C6-4ACE-A998-72D8101D2C0D}" sibTransId="{B9243846-0FC0-4C24-9545-87E7B8995E99}"/>
    <dgm:cxn modelId="{51621DDC-2434-4FB8-838E-9A9BA8BDC3F5}" type="presOf" srcId="{FA151668-6372-4625-8251-A861329F155D}" destId="{3041B9E7-3DF7-4104-8357-06392209DA48}" srcOrd="0" destOrd="0" presId="urn:microsoft.com/office/officeart/2005/8/layout/radial4"/>
    <dgm:cxn modelId="{66287B0B-3899-4460-BD1C-25F002423676}" type="presOf" srcId="{CD81D139-93E8-4680-95DB-8335D5960AD7}" destId="{33E310A4-9815-467E-9531-B9BDC568E463}" srcOrd="0" destOrd="0" presId="urn:microsoft.com/office/officeart/2005/8/layout/radial4"/>
    <dgm:cxn modelId="{96682398-E75B-4487-8E27-20E87DEBFA3A}" srcId="{C91D2E86-A70B-4E79-B17B-60FACD74C262}" destId="{54756043-803D-4094-88D4-17FF32874D17}" srcOrd="0" destOrd="0" parTransId="{519A30C7-EEAF-4E80-B261-376D1E04FB3B}" sibTransId="{F26DD4BB-7972-4B16-90E0-63D5123D5280}"/>
    <dgm:cxn modelId="{983AC20C-F292-4CDD-9E64-84304B586F45}" type="presParOf" srcId="{FFC8BFBA-5E1E-4732-B1B1-ED5D3ED4991B}" destId="{F23C70A4-348A-4376-9637-15DC0A4EBEB8}" srcOrd="0" destOrd="0" presId="urn:microsoft.com/office/officeart/2005/8/layout/radial4"/>
    <dgm:cxn modelId="{14F6B420-9F5C-4778-AD88-C45FFAC9AB3A}" type="presParOf" srcId="{FFC8BFBA-5E1E-4732-B1B1-ED5D3ED4991B}" destId="{AE603A7D-BC96-4054-B073-502223463CFD}" srcOrd="1" destOrd="0" presId="urn:microsoft.com/office/officeart/2005/8/layout/radial4"/>
    <dgm:cxn modelId="{90F1D9FA-A967-427F-B209-0FCDD238C37E}" type="presParOf" srcId="{FFC8BFBA-5E1E-4732-B1B1-ED5D3ED4991B}" destId="{3041B9E7-3DF7-4104-8357-06392209DA48}" srcOrd="2" destOrd="0" presId="urn:microsoft.com/office/officeart/2005/8/layout/radial4"/>
    <dgm:cxn modelId="{A9103B8C-AE1B-4342-852A-C0D6B5F5EC8B}" type="presParOf" srcId="{FFC8BFBA-5E1E-4732-B1B1-ED5D3ED4991B}" destId="{B872A3E5-C8D5-436F-80B2-B28A93008AFD}" srcOrd="3" destOrd="0" presId="urn:microsoft.com/office/officeart/2005/8/layout/radial4"/>
    <dgm:cxn modelId="{52367687-E205-4845-B01B-93F11AC0CBEB}" type="presParOf" srcId="{FFC8BFBA-5E1E-4732-B1B1-ED5D3ED4991B}" destId="{3967A696-D09A-4595-A6AC-8480798BDD3E}" srcOrd="4" destOrd="0" presId="urn:microsoft.com/office/officeart/2005/8/layout/radial4"/>
    <dgm:cxn modelId="{AD62A5A0-F6F7-46CE-B6B6-A7DA2C6134BD}" type="presParOf" srcId="{FFC8BFBA-5E1E-4732-B1B1-ED5D3ED4991B}" destId="{EB824E00-38C2-4DA5-BE45-284A2A57B546}" srcOrd="5" destOrd="0" presId="urn:microsoft.com/office/officeart/2005/8/layout/radial4"/>
    <dgm:cxn modelId="{CD69EB37-6E46-4182-B9B2-B114E29CCD05}" type="presParOf" srcId="{FFC8BFBA-5E1E-4732-B1B1-ED5D3ED4991B}" destId="{33E310A4-9815-467E-9531-B9BDC568E463}"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382922-49ED-4D74-984F-5EA9A87F710A}"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ru-RU"/>
        </a:p>
      </dgm:t>
    </dgm:pt>
    <dgm:pt modelId="{246D14F8-7620-4721-AFE2-768060ECB9D7}">
      <dgm:prSet phldrT="[Текст]"/>
      <dgm:spPr/>
      <dgm:t>
        <a:bodyPr/>
        <a:lstStyle/>
        <a:p>
          <a:endParaRPr lang="ru-RU" dirty="0"/>
        </a:p>
      </dgm:t>
    </dgm:pt>
    <dgm:pt modelId="{D7CC8212-5031-413B-AC34-5F545B3B93F1}" type="parTrans" cxnId="{7253D2D3-1B1D-47EE-AFF5-C5C66CA01FA8}">
      <dgm:prSet/>
      <dgm:spPr/>
      <dgm:t>
        <a:bodyPr/>
        <a:lstStyle/>
        <a:p>
          <a:endParaRPr lang="ru-RU"/>
        </a:p>
      </dgm:t>
    </dgm:pt>
    <dgm:pt modelId="{ECB0AC8B-A745-4EC6-B8E6-7F419C9EA874}" type="sibTrans" cxnId="{7253D2D3-1B1D-47EE-AFF5-C5C66CA01FA8}">
      <dgm:prSet/>
      <dgm:spPr/>
      <dgm:t>
        <a:bodyPr/>
        <a:lstStyle/>
        <a:p>
          <a:endParaRPr lang="ru-RU"/>
        </a:p>
      </dgm:t>
    </dgm:pt>
    <dgm:pt modelId="{8F91A0D8-71A7-4F2F-9F3A-4AAE62DA9904}">
      <dgm:prSet phldrT="[Текст]"/>
      <dgm:spPr/>
      <dgm:t>
        <a:bodyPr/>
        <a:lstStyle/>
        <a:p>
          <a:r>
            <a:rPr lang="kk-KZ" b="1" dirty="0" smtClean="0">
              <a:solidFill>
                <a:srgbClr val="0070C0"/>
              </a:solidFill>
              <a:latin typeface="Times New Roman" pitchFamily="18" charset="0"/>
              <a:cs typeface="Times New Roman" pitchFamily="18" charset="0"/>
            </a:rPr>
            <a:t>2- бөлім</a:t>
          </a:r>
          <a:endParaRPr lang="ru-RU" b="1" dirty="0">
            <a:solidFill>
              <a:srgbClr val="0070C0"/>
            </a:solidFill>
            <a:latin typeface="Times New Roman" pitchFamily="18" charset="0"/>
            <a:cs typeface="Times New Roman" pitchFamily="18" charset="0"/>
          </a:endParaRPr>
        </a:p>
      </dgm:t>
    </dgm:pt>
    <dgm:pt modelId="{D5EFE3D3-DE65-4D91-B2BA-C2FD6B4AE80D}" type="parTrans" cxnId="{0EFBE0BF-DEC0-4C9A-ACF1-EBC6F12EFF53}">
      <dgm:prSet/>
      <dgm:spPr/>
      <dgm:t>
        <a:bodyPr/>
        <a:lstStyle/>
        <a:p>
          <a:endParaRPr lang="ru-RU"/>
        </a:p>
      </dgm:t>
    </dgm:pt>
    <dgm:pt modelId="{154D8DBE-06E5-490B-B424-4C63AF9EB70C}" type="sibTrans" cxnId="{0EFBE0BF-DEC0-4C9A-ACF1-EBC6F12EFF53}">
      <dgm:prSet/>
      <dgm:spPr/>
      <dgm:t>
        <a:bodyPr/>
        <a:lstStyle/>
        <a:p>
          <a:endParaRPr lang="ru-RU"/>
        </a:p>
      </dgm:t>
    </dgm:pt>
    <dgm:pt modelId="{E4A8E985-0EC4-45E3-A6BC-DEE97F8A7E8A}">
      <dgm:prSet phldrT="[Текст]"/>
      <dgm:spPr/>
      <dgm:t>
        <a:bodyPr/>
        <a:lstStyle/>
        <a:p>
          <a:endParaRPr lang="ru-RU" dirty="0"/>
        </a:p>
      </dgm:t>
    </dgm:pt>
    <dgm:pt modelId="{FB89AB1B-FFAB-4592-81A2-A5DDF164AA1B}" type="parTrans" cxnId="{32292572-BAC5-4331-A35A-69D4483F7A0C}">
      <dgm:prSet/>
      <dgm:spPr/>
      <dgm:t>
        <a:bodyPr/>
        <a:lstStyle/>
        <a:p>
          <a:endParaRPr lang="ru-RU"/>
        </a:p>
      </dgm:t>
    </dgm:pt>
    <dgm:pt modelId="{C0305880-E146-4D9A-AAB9-1D93FC061158}" type="sibTrans" cxnId="{32292572-BAC5-4331-A35A-69D4483F7A0C}">
      <dgm:prSet/>
      <dgm:spPr/>
      <dgm:t>
        <a:bodyPr/>
        <a:lstStyle/>
        <a:p>
          <a:endParaRPr lang="ru-RU"/>
        </a:p>
      </dgm:t>
    </dgm:pt>
    <dgm:pt modelId="{A080A85A-29C4-4C39-9F2F-1C097976EC03}">
      <dgm:prSet phldrT="[Текст]"/>
      <dgm:spPr/>
      <dgm:t>
        <a:bodyPr/>
        <a:lstStyle/>
        <a:p>
          <a:r>
            <a:rPr lang="kk-KZ" b="1" dirty="0" smtClean="0">
              <a:solidFill>
                <a:srgbClr val="0070C0"/>
              </a:solidFill>
              <a:latin typeface="Times New Roman" pitchFamily="18" charset="0"/>
              <a:cs typeface="Times New Roman" pitchFamily="18" charset="0"/>
            </a:rPr>
            <a:t>Қысқа мерзімді жоспар</a:t>
          </a:r>
          <a:endParaRPr lang="ru-RU" b="1" dirty="0">
            <a:solidFill>
              <a:srgbClr val="0070C0"/>
            </a:solidFill>
            <a:latin typeface="Times New Roman" pitchFamily="18" charset="0"/>
            <a:cs typeface="Times New Roman" pitchFamily="18" charset="0"/>
          </a:endParaRPr>
        </a:p>
      </dgm:t>
    </dgm:pt>
    <dgm:pt modelId="{D53D98DF-C55B-4E58-BE1A-C6F5FFF291EF}" type="sibTrans" cxnId="{D3D47143-6577-4D32-BA0C-372028404A1D}">
      <dgm:prSet/>
      <dgm:spPr/>
      <dgm:t>
        <a:bodyPr/>
        <a:lstStyle/>
        <a:p>
          <a:endParaRPr lang="ru-RU"/>
        </a:p>
      </dgm:t>
    </dgm:pt>
    <dgm:pt modelId="{6CC634B5-B8FB-48B7-9365-4ACA96FD88F4}" type="parTrans" cxnId="{D3D47143-6577-4D32-BA0C-372028404A1D}">
      <dgm:prSet/>
      <dgm:spPr/>
      <dgm:t>
        <a:bodyPr/>
        <a:lstStyle/>
        <a:p>
          <a:endParaRPr lang="ru-RU"/>
        </a:p>
      </dgm:t>
    </dgm:pt>
    <dgm:pt modelId="{649F3802-B667-417E-BED3-4EAFBFD4E049}" type="pres">
      <dgm:prSet presAssocID="{CD382922-49ED-4D74-984F-5EA9A87F710A}" presName="linearFlow" presStyleCnt="0">
        <dgm:presLayoutVars>
          <dgm:dir/>
          <dgm:animLvl val="lvl"/>
          <dgm:resizeHandles val="exact"/>
        </dgm:presLayoutVars>
      </dgm:prSet>
      <dgm:spPr/>
      <dgm:t>
        <a:bodyPr/>
        <a:lstStyle/>
        <a:p>
          <a:endParaRPr lang="ru-RU"/>
        </a:p>
      </dgm:t>
    </dgm:pt>
    <dgm:pt modelId="{D4451CE4-401B-49DE-9BD8-0E0E6AD9ED42}" type="pres">
      <dgm:prSet presAssocID="{246D14F8-7620-4721-AFE2-768060ECB9D7}" presName="composite" presStyleCnt="0"/>
      <dgm:spPr/>
    </dgm:pt>
    <dgm:pt modelId="{54F8E9B3-480A-4DC4-B7AC-BD68CB220544}" type="pres">
      <dgm:prSet presAssocID="{246D14F8-7620-4721-AFE2-768060ECB9D7}" presName="parentText" presStyleLbl="alignNode1" presStyleIdx="0" presStyleCnt="2">
        <dgm:presLayoutVars>
          <dgm:chMax val="1"/>
          <dgm:bulletEnabled val="1"/>
        </dgm:presLayoutVars>
      </dgm:prSet>
      <dgm:spPr/>
      <dgm:t>
        <a:bodyPr/>
        <a:lstStyle/>
        <a:p>
          <a:endParaRPr lang="ru-RU"/>
        </a:p>
      </dgm:t>
    </dgm:pt>
    <dgm:pt modelId="{18B6D81B-88C9-4091-8484-CA455E45A9C8}" type="pres">
      <dgm:prSet presAssocID="{246D14F8-7620-4721-AFE2-768060ECB9D7}" presName="descendantText" presStyleLbl="alignAcc1" presStyleIdx="0" presStyleCnt="2" custLinFactNeighborX="255" custLinFactNeighborY="1083">
        <dgm:presLayoutVars>
          <dgm:bulletEnabled val="1"/>
        </dgm:presLayoutVars>
      </dgm:prSet>
      <dgm:spPr/>
      <dgm:t>
        <a:bodyPr/>
        <a:lstStyle/>
        <a:p>
          <a:endParaRPr lang="ru-RU"/>
        </a:p>
      </dgm:t>
    </dgm:pt>
    <dgm:pt modelId="{E1090C94-3384-4442-BB39-6410D7ED9E25}" type="pres">
      <dgm:prSet presAssocID="{ECB0AC8B-A745-4EC6-B8E6-7F419C9EA874}" presName="sp" presStyleCnt="0"/>
      <dgm:spPr/>
    </dgm:pt>
    <dgm:pt modelId="{3992E360-8C55-4ECD-8D3A-B0D18A7EA4AB}" type="pres">
      <dgm:prSet presAssocID="{E4A8E985-0EC4-45E3-A6BC-DEE97F8A7E8A}" presName="composite" presStyleCnt="0"/>
      <dgm:spPr/>
    </dgm:pt>
    <dgm:pt modelId="{A62BAB77-1A65-44E5-A19E-4019EFFB1328}" type="pres">
      <dgm:prSet presAssocID="{E4A8E985-0EC4-45E3-A6BC-DEE97F8A7E8A}" presName="parentText" presStyleLbl="alignNode1" presStyleIdx="1" presStyleCnt="2">
        <dgm:presLayoutVars>
          <dgm:chMax val="1"/>
          <dgm:bulletEnabled val="1"/>
        </dgm:presLayoutVars>
      </dgm:prSet>
      <dgm:spPr/>
      <dgm:t>
        <a:bodyPr/>
        <a:lstStyle/>
        <a:p>
          <a:endParaRPr lang="ru-RU"/>
        </a:p>
      </dgm:t>
    </dgm:pt>
    <dgm:pt modelId="{BF64AB1E-9238-4A01-A785-D4FB50EE2CC9}" type="pres">
      <dgm:prSet presAssocID="{E4A8E985-0EC4-45E3-A6BC-DEE97F8A7E8A}" presName="descendantText" presStyleLbl="alignAcc1" presStyleIdx="1" presStyleCnt="2" custLinFactNeighborX="1126" custLinFactNeighborY="-5175">
        <dgm:presLayoutVars>
          <dgm:bulletEnabled val="1"/>
        </dgm:presLayoutVars>
      </dgm:prSet>
      <dgm:spPr/>
      <dgm:t>
        <a:bodyPr/>
        <a:lstStyle/>
        <a:p>
          <a:endParaRPr lang="ru-RU"/>
        </a:p>
      </dgm:t>
    </dgm:pt>
  </dgm:ptLst>
  <dgm:cxnLst>
    <dgm:cxn modelId="{70171C2D-FDC8-4DE9-BE50-D6309CA79F5D}" type="presOf" srcId="{E4A8E985-0EC4-45E3-A6BC-DEE97F8A7E8A}" destId="{A62BAB77-1A65-44E5-A19E-4019EFFB1328}" srcOrd="0" destOrd="0" presId="urn:microsoft.com/office/officeart/2005/8/layout/chevron2"/>
    <dgm:cxn modelId="{3090C037-E21C-463F-B29B-8390F8406937}" type="presOf" srcId="{8F91A0D8-71A7-4F2F-9F3A-4AAE62DA9904}" destId="{18B6D81B-88C9-4091-8484-CA455E45A9C8}" srcOrd="0" destOrd="0" presId="urn:microsoft.com/office/officeart/2005/8/layout/chevron2"/>
    <dgm:cxn modelId="{0EFBE0BF-DEC0-4C9A-ACF1-EBC6F12EFF53}" srcId="{246D14F8-7620-4721-AFE2-768060ECB9D7}" destId="{8F91A0D8-71A7-4F2F-9F3A-4AAE62DA9904}" srcOrd="0" destOrd="0" parTransId="{D5EFE3D3-DE65-4D91-B2BA-C2FD6B4AE80D}" sibTransId="{154D8DBE-06E5-490B-B424-4C63AF9EB70C}"/>
    <dgm:cxn modelId="{D3D47143-6577-4D32-BA0C-372028404A1D}" srcId="{E4A8E985-0EC4-45E3-A6BC-DEE97F8A7E8A}" destId="{A080A85A-29C4-4C39-9F2F-1C097976EC03}" srcOrd="0" destOrd="0" parTransId="{6CC634B5-B8FB-48B7-9365-4ACA96FD88F4}" sibTransId="{D53D98DF-C55B-4E58-BE1A-C6F5FFF291EF}"/>
    <dgm:cxn modelId="{32292572-BAC5-4331-A35A-69D4483F7A0C}" srcId="{CD382922-49ED-4D74-984F-5EA9A87F710A}" destId="{E4A8E985-0EC4-45E3-A6BC-DEE97F8A7E8A}" srcOrd="1" destOrd="0" parTransId="{FB89AB1B-FFAB-4592-81A2-A5DDF164AA1B}" sibTransId="{C0305880-E146-4D9A-AAB9-1D93FC061158}"/>
    <dgm:cxn modelId="{C0CA6C8A-6B9E-4C69-B4F7-4A13C36A4500}" type="presOf" srcId="{246D14F8-7620-4721-AFE2-768060ECB9D7}" destId="{54F8E9B3-480A-4DC4-B7AC-BD68CB220544}" srcOrd="0" destOrd="0" presId="urn:microsoft.com/office/officeart/2005/8/layout/chevron2"/>
    <dgm:cxn modelId="{F8301657-4362-44C4-B37C-3D40027A2A31}" type="presOf" srcId="{A080A85A-29C4-4C39-9F2F-1C097976EC03}" destId="{BF64AB1E-9238-4A01-A785-D4FB50EE2CC9}" srcOrd="0" destOrd="0" presId="urn:microsoft.com/office/officeart/2005/8/layout/chevron2"/>
    <dgm:cxn modelId="{C8A1FE9D-A837-4251-945A-5C5D69F63F1C}" type="presOf" srcId="{CD382922-49ED-4D74-984F-5EA9A87F710A}" destId="{649F3802-B667-417E-BED3-4EAFBFD4E049}" srcOrd="0" destOrd="0" presId="urn:microsoft.com/office/officeart/2005/8/layout/chevron2"/>
    <dgm:cxn modelId="{7253D2D3-1B1D-47EE-AFF5-C5C66CA01FA8}" srcId="{CD382922-49ED-4D74-984F-5EA9A87F710A}" destId="{246D14F8-7620-4721-AFE2-768060ECB9D7}" srcOrd="0" destOrd="0" parTransId="{D7CC8212-5031-413B-AC34-5F545B3B93F1}" sibTransId="{ECB0AC8B-A745-4EC6-B8E6-7F419C9EA874}"/>
    <dgm:cxn modelId="{7B526D34-52C5-4C7F-8824-001E80030695}" type="presParOf" srcId="{649F3802-B667-417E-BED3-4EAFBFD4E049}" destId="{D4451CE4-401B-49DE-9BD8-0E0E6AD9ED42}" srcOrd="0" destOrd="0" presId="urn:microsoft.com/office/officeart/2005/8/layout/chevron2"/>
    <dgm:cxn modelId="{708A8812-46B3-4A6C-8757-52E7D075C090}" type="presParOf" srcId="{D4451CE4-401B-49DE-9BD8-0E0E6AD9ED42}" destId="{54F8E9B3-480A-4DC4-B7AC-BD68CB220544}" srcOrd="0" destOrd="0" presId="urn:microsoft.com/office/officeart/2005/8/layout/chevron2"/>
    <dgm:cxn modelId="{67A5C7B2-8EC3-49A9-825B-25266F13273B}" type="presParOf" srcId="{D4451CE4-401B-49DE-9BD8-0E0E6AD9ED42}" destId="{18B6D81B-88C9-4091-8484-CA455E45A9C8}" srcOrd="1" destOrd="0" presId="urn:microsoft.com/office/officeart/2005/8/layout/chevron2"/>
    <dgm:cxn modelId="{6200470A-7AA1-4098-AD99-2FD440E60C9E}" type="presParOf" srcId="{649F3802-B667-417E-BED3-4EAFBFD4E049}" destId="{E1090C94-3384-4442-BB39-6410D7ED9E25}" srcOrd="1" destOrd="0" presId="urn:microsoft.com/office/officeart/2005/8/layout/chevron2"/>
    <dgm:cxn modelId="{136BF0E7-1F72-4984-AA0E-E6F5A0498261}" type="presParOf" srcId="{649F3802-B667-417E-BED3-4EAFBFD4E049}" destId="{3992E360-8C55-4ECD-8D3A-B0D18A7EA4AB}" srcOrd="2" destOrd="0" presId="urn:microsoft.com/office/officeart/2005/8/layout/chevron2"/>
    <dgm:cxn modelId="{86332F7A-A64F-402F-A9F5-D96F1437F848}" type="presParOf" srcId="{3992E360-8C55-4ECD-8D3A-B0D18A7EA4AB}" destId="{A62BAB77-1A65-44E5-A19E-4019EFFB1328}" srcOrd="0" destOrd="0" presId="urn:microsoft.com/office/officeart/2005/8/layout/chevron2"/>
    <dgm:cxn modelId="{AEF069F4-90CD-47DF-BAD9-35E14412F0B6}" type="presParOf" srcId="{3992E360-8C55-4ECD-8D3A-B0D18A7EA4AB}" destId="{BF64AB1E-9238-4A01-A785-D4FB50EE2CC9}"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382922-49ED-4D74-984F-5EA9A87F710A}"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ru-RU"/>
        </a:p>
      </dgm:t>
    </dgm:pt>
    <dgm:pt modelId="{246D14F8-7620-4721-AFE2-768060ECB9D7}">
      <dgm:prSet phldrT="[Текст]"/>
      <dgm:spPr/>
      <dgm:t>
        <a:bodyPr/>
        <a:lstStyle/>
        <a:p>
          <a:endParaRPr lang="ru-RU" dirty="0"/>
        </a:p>
      </dgm:t>
    </dgm:pt>
    <dgm:pt modelId="{D7CC8212-5031-413B-AC34-5F545B3B93F1}" type="parTrans" cxnId="{7253D2D3-1B1D-47EE-AFF5-C5C66CA01FA8}">
      <dgm:prSet/>
      <dgm:spPr/>
      <dgm:t>
        <a:bodyPr/>
        <a:lstStyle/>
        <a:p>
          <a:endParaRPr lang="ru-RU"/>
        </a:p>
      </dgm:t>
    </dgm:pt>
    <dgm:pt modelId="{ECB0AC8B-A745-4EC6-B8E6-7F419C9EA874}" type="sibTrans" cxnId="{7253D2D3-1B1D-47EE-AFF5-C5C66CA01FA8}">
      <dgm:prSet/>
      <dgm:spPr/>
      <dgm:t>
        <a:bodyPr/>
        <a:lstStyle/>
        <a:p>
          <a:endParaRPr lang="ru-RU"/>
        </a:p>
      </dgm:t>
    </dgm:pt>
    <dgm:pt modelId="{8F91A0D8-71A7-4F2F-9F3A-4AAE62DA9904}">
      <dgm:prSet phldrT="[Текст]"/>
      <dgm:spPr/>
      <dgm:t>
        <a:bodyPr/>
        <a:lstStyle/>
        <a:p>
          <a:r>
            <a:rPr lang="kk-KZ" b="1" dirty="0" smtClean="0">
              <a:solidFill>
                <a:srgbClr val="0070C0"/>
              </a:solidFill>
              <a:latin typeface="Times New Roman" pitchFamily="18" charset="0"/>
              <a:cs typeface="Times New Roman" pitchFamily="18" charset="0"/>
            </a:rPr>
            <a:t>3- бөлім</a:t>
          </a:r>
          <a:endParaRPr lang="ru-RU" b="1" dirty="0">
            <a:solidFill>
              <a:srgbClr val="0070C0"/>
            </a:solidFill>
            <a:latin typeface="Times New Roman" pitchFamily="18" charset="0"/>
            <a:cs typeface="Times New Roman" pitchFamily="18" charset="0"/>
          </a:endParaRPr>
        </a:p>
      </dgm:t>
    </dgm:pt>
    <dgm:pt modelId="{D5EFE3D3-DE65-4D91-B2BA-C2FD6B4AE80D}" type="parTrans" cxnId="{0EFBE0BF-DEC0-4C9A-ACF1-EBC6F12EFF53}">
      <dgm:prSet/>
      <dgm:spPr/>
      <dgm:t>
        <a:bodyPr/>
        <a:lstStyle/>
        <a:p>
          <a:endParaRPr lang="ru-RU"/>
        </a:p>
      </dgm:t>
    </dgm:pt>
    <dgm:pt modelId="{154D8DBE-06E5-490B-B424-4C63AF9EB70C}" type="sibTrans" cxnId="{0EFBE0BF-DEC0-4C9A-ACF1-EBC6F12EFF53}">
      <dgm:prSet/>
      <dgm:spPr/>
      <dgm:t>
        <a:bodyPr/>
        <a:lstStyle/>
        <a:p>
          <a:endParaRPr lang="ru-RU"/>
        </a:p>
      </dgm:t>
    </dgm:pt>
    <dgm:pt modelId="{E4A8E985-0EC4-45E3-A6BC-DEE97F8A7E8A}">
      <dgm:prSet phldrT="[Текст]"/>
      <dgm:spPr/>
      <dgm:t>
        <a:bodyPr/>
        <a:lstStyle/>
        <a:p>
          <a:endParaRPr lang="ru-RU" dirty="0"/>
        </a:p>
      </dgm:t>
    </dgm:pt>
    <dgm:pt modelId="{FB89AB1B-FFAB-4592-81A2-A5DDF164AA1B}" type="parTrans" cxnId="{32292572-BAC5-4331-A35A-69D4483F7A0C}">
      <dgm:prSet/>
      <dgm:spPr/>
      <dgm:t>
        <a:bodyPr/>
        <a:lstStyle/>
        <a:p>
          <a:endParaRPr lang="ru-RU"/>
        </a:p>
      </dgm:t>
    </dgm:pt>
    <dgm:pt modelId="{C0305880-E146-4D9A-AAB9-1D93FC061158}" type="sibTrans" cxnId="{32292572-BAC5-4331-A35A-69D4483F7A0C}">
      <dgm:prSet/>
      <dgm:spPr/>
      <dgm:t>
        <a:bodyPr/>
        <a:lstStyle/>
        <a:p>
          <a:endParaRPr lang="ru-RU"/>
        </a:p>
      </dgm:t>
    </dgm:pt>
    <dgm:pt modelId="{841BA9F3-4D89-4904-91B9-A92A21BC10AF}">
      <dgm:prSet phldrT="[Текст]"/>
      <dgm:spPr/>
      <dgm:t>
        <a:bodyPr/>
        <a:lstStyle/>
        <a:p>
          <a:endParaRPr lang="ru-RU" dirty="0"/>
        </a:p>
      </dgm:t>
    </dgm:pt>
    <dgm:pt modelId="{DF03BA5D-7A7B-424B-A854-4C5E99E4FE72}" type="parTrans" cxnId="{CC13C622-FB40-4E02-8A93-CD369B5F330C}">
      <dgm:prSet/>
      <dgm:spPr/>
      <dgm:t>
        <a:bodyPr/>
        <a:lstStyle/>
        <a:p>
          <a:endParaRPr lang="ru-RU"/>
        </a:p>
      </dgm:t>
    </dgm:pt>
    <dgm:pt modelId="{29DCEE3F-E8CF-4A76-BBE7-D99A7D2FB03C}" type="sibTrans" cxnId="{CC13C622-FB40-4E02-8A93-CD369B5F330C}">
      <dgm:prSet/>
      <dgm:spPr/>
      <dgm:t>
        <a:bodyPr/>
        <a:lstStyle/>
        <a:p>
          <a:endParaRPr lang="ru-RU"/>
        </a:p>
      </dgm:t>
    </dgm:pt>
    <dgm:pt modelId="{5077C471-3FF1-43FA-959C-CDDBA1C24BD6}">
      <dgm:prSet phldrT="[Текст]"/>
      <dgm:spPr/>
      <dgm:t>
        <a:bodyPr/>
        <a:lstStyle/>
        <a:p>
          <a:r>
            <a:rPr lang="kk-KZ" b="1" dirty="0" smtClean="0">
              <a:solidFill>
                <a:srgbClr val="0070C0"/>
              </a:solidFill>
              <a:latin typeface="Times New Roman" pitchFamily="18" charset="0"/>
              <a:cs typeface="Times New Roman" pitchFamily="18" charset="0"/>
            </a:rPr>
            <a:t>Бағалау критерийлері</a:t>
          </a:r>
          <a:endParaRPr lang="ru-RU" b="1" dirty="0">
            <a:solidFill>
              <a:srgbClr val="0070C0"/>
            </a:solidFill>
            <a:latin typeface="Times New Roman" pitchFamily="18" charset="0"/>
            <a:cs typeface="Times New Roman" pitchFamily="18" charset="0"/>
          </a:endParaRPr>
        </a:p>
      </dgm:t>
    </dgm:pt>
    <dgm:pt modelId="{F5320AE1-C585-4C3C-87E5-A096403AED02}" type="parTrans" cxnId="{F8C7B345-03F7-490C-970A-F278A6ED3F30}">
      <dgm:prSet/>
      <dgm:spPr/>
      <dgm:t>
        <a:bodyPr/>
        <a:lstStyle/>
        <a:p>
          <a:endParaRPr lang="ru-RU"/>
        </a:p>
      </dgm:t>
    </dgm:pt>
    <dgm:pt modelId="{E82519CE-5293-4BFF-9700-1D6D5E188C3A}" type="sibTrans" cxnId="{F8C7B345-03F7-490C-970A-F278A6ED3F30}">
      <dgm:prSet/>
      <dgm:spPr/>
      <dgm:t>
        <a:bodyPr/>
        <a:lstStyle/>
        <a:p>
          <a:endParaRPr lang="ru-RU"/>
        </a:p>
      </dgm:t>
    </dgm:pt>
    <dgm:pt modelId="{A080A85A-29C4-4C39-9F2F-1C097976EC03}">
      <dgm:prSet phldrT="[Текст]"/>
      <dgm:spPr/>
      <dgm:t>
        <a:bodyPr/>
        <a:lstStyle/>
        <a:p>
          <a:r>
            <a:rPr lang="kk-KZ" b="1" dirty="0" smtClean="0">
              <a:solidFill>
                <a:srgbClr val="0070C0"/>
              </a:solidFill>
              <a:latin typeface="Times New Roman" pitchFamily="18" charset="0"/>
              <a:cs typeface="Times New Roman" pitchFamily="18" charset="0"/>
            </a:rPr>
            <a:t>Әдістемелік нұсқаулық</a:t>
          </a:r>
          <a:endParaRPr lang="ru-RU" b="1" dirty="0">
            <a:solidFill>
              <a:srgbClr val="0070C0"/>
            </a:solidFill>
            <a:latin typeface="Times New Roman" pitchFamily="18" charset="0"/>
            <a:cs typeface="Times New Roman" pitchFamily="18" charset="0"/>
          </a:endParaRPr>
        </a:p>
      </dgm:t>
    </dgm:pt>
    <dgm:pt modelId="{D53D98DF-C55B-4E58-BE1A-C6F5FFF291EF}" type="sibTrans" cxnId="{D3D47143-6577-4D32-BA0C-372028404A1D}">
      <dgm:prSet/>
      <dgm:spPr/>
      <dgm:t>
        <a:bodyPr/>
        <a:lstStyle/>
        <a:p>
          <a:endParaRPr lang="ru-RU"/>
        </a:p>
      </dgm:t>
    </dgm:pt>
    <dgm:pt modelId="{6CC634B5-B8FB-48B7-9365-4ACA96FD88F4}" type="parTrans" cxnId="{D3D47143-6577-4D32-BA0C-372028404A1D}">
      <dgm:prSet/>
      <dgm:spPr/>
      <dgm:t>
        <a:bodyPr/>
        <a:lstStyle/>
        <a:p>
          <a:endParaRPr lang="ru-RU"/>
        </a:p>
      </dgm:t>
    </dgm:pt>
    <dgm:pt modelId="{649F3802-B667-417E-BED3-4EAFBFD4E049}" type="pres">
      <dgm:prSet presAssocID="{CD382922-49ED-4D74-984F-5EA9A87F710A}" presName="linearFlow" presStyleCnt="0">
        <dgm:presLayoutVars>
          <dgm:dir/>
          <dgm:animLvl val="lvl"/>
          <dgm:resizeHandles val="exact"/>
        </dgm:presLayoutVars>
      </dgm:prSet>
      <dgm:spPr/>
      <dgm:t>
        <a:bodyPr/>
        <a:lstStyle/>
        <a:p>
          <a:endParaRPr lang="ru-RU"/>
        </a:p>
      </dgm:t>
    </dgm:pt>
    <dgm:pt modelId="{D4451CE4-401B-49DE-9BD8-0E0E6AD9ED42}" type="pres">
      <dgm:prSet presAssocID="{246D14F8-7620-4721-AFE2-768060ECB9D7}" presName="composite" presStyleCnt="0"/>
      <dgm:spPr/>
    </dgm:pt>
    <dgm:pt modelId="{54F8E9B3-480A-4DC4-B7AC-BD68CB220544}" type="pres">
      <dgm:prSet presAssocID="{246D14F8-7620-4721-AFE2-768060ECB9D7}" presName="parentText" presStyleLbl="alignNode1" presStyleIdx="0" presStyleCnt="3">
        <dgm:presLayoutVars>
          <dgm:chMax val="1"/>
          <dgm:bulletEnabled val="1"/>
        </dgm:presLayoutVars>
      </dgm:prSet>
      <dgm:spPr/>
      <dgm:t>
        <a:bodyPr/>
        <a:lstStyle/>
        <a:p>
          <a:endParaRPr lang="ru-RU"/>
        </a:p>
      </dgm:t>
    </dgm:pt>
    <dgm:pt modelId="{18B6D81B-88C9-4091-8484-CA455E45A9C8}" type="pres">
      <dgm:prSet presAssocID="{246D14F8-7620-4721-AFE2-768060ECB9D7}" presName="descendantText" presStyleLbl="alignAcc1" presStyleIdx="0" presStyleCnt="3">
        <dgm:presLayoutVars>
          <dgm:bulletEnabled val="1"/>
        </dgm:presLayoutVars>
      </dgm:prSet>
      <dgm:spPr/>
      <dgm:t>
        <a:bodyPr/>
        <a:lstStyle/>
        <a:p>
          <a:endParaRPr lang="ru-RU"/>
        </a:p>
      </dgm:t>
    </dgm:pt>
    <dgm:pt modelId="{E1090C94-3384-4442-BB39-6410D7ED9E25}" type="pres">
      <dgm:prSet presAssocID="{ECB0AC8B-A745-4EC6-B8E6-7F419C9EA874}" presName="sp" presStyleCnt="0"/>
      <dgm:spPr/>
    </dgm:pt>
    <dgm:pt modelId="{3992E360-8C55-4ECD-8D3A-B0D18A7EA4AB}" type="pres">
      <dgm:prSet presAssocID="{E4A8E985-0EC4-45E3-A6BC-DEE97F8A7E8A}" presName="composite" presStyleCnt="0"/>
      <dgm:spPr/>
    </dgm:pt>
    <dgm:pt modelId="{A62BAB77-1A65-44E5-A19E-4019EFFB1328}" type="pres">
      <dgm:prSet presAssocID="{E4A8E985-0EC4-45E3-A6BC-DEE97F8A7E8A}" presName="parentText" presStyleLbl="alignNode1" presStyleIdx="1" presStyleCnt="3">
        <dgm:presLayoutVars>
          <dgm:chMax val="1"/>
          <dgm:bulletEnabled val="1"/>
        </dgm:presLayoutVars>
      </dgm:prSet>
      <dgm:spPr/>
      <dgm:t>
        <a:bodyPr/>
        <a:lstStyle/>
        <a:p>
          <a:endParaRPr lang="ru-RU"/>
        </a:p>
      </dgm:t>
    </dgm:pt>
    <dgm:pt modelId="{BF64AB1E-9238-4A01-A785-D4FB50EE2CC9}" type="pres">
      <dgm:prSet presAssocID="{E4A8E985-0EC4-45E3-A6BC-DEE97F8A7E8A}" presName="descendantText" presStyleLbl="alignAcc1" presStyleIdx="1" presStyleCnt="3">
        <dgm:presLayoutVars>
          <dgm:bulletEnabled val="1"/>
        </dgm:presLayoutVars>
      </dgm:prSet>
      <dgm:spPr/>
      <dgm:t>
        <a:bodyPr/>
        <a:lstStyle/>
        <a:p>
          <a:endParaRPr lang="ru-RU"/>
        </a:p>
      </dgm:t>
    </dgm:pt>
    <dgm:pt modelId="{31F0C986-2778-4524-96E8-D8B15A297848}" type="pres">
      <dgm:prSet presAssocID="{C0305880-E146-4D9A-AAB9-1D93FC061158}" presName="sp" presStyleCnt="0"/>
      <dgm:spPr/>
    </dgm:pt>
    <dgm:pt modelId="{67ED12BD-4CEE-458F-B9BD-1F81A3594E5A}" type="pres">
      <dgm:prSet presAssocID="{841BA9F3-4D89-4904-91B9-A92A21BC10AF}" presName="composite" presStyleCnt="0"/>
      <dgm:spPr/>
    </dgm:pt>
    <dgm:pt modelId="{8F451F5D-C4D6-4F04-8826-47AC40FFA50D}" type="pres">
      <dgm:prSet presAssocID="{841BA9F3-4D89-4904-91B9-A92A21BC10AF}" presName="parentText" presStyleLbl="alignNode1" presStyleIdx="2" presStyleCnt="3">
        <dgm:presLayoutVars>
          <dgm:chMax val="1"/>
          <dgm:bulletEnabled val="1"/>
        </dgm:presLayoutVars>
      </dgm:prSet>
      <dgm:spPr/>
      <dgm:t>
        <a:bodyPr/>
        <a:lstStyle/>
        <a:p>
          <a:endParaRPr lang="ru-RU"/>
        </a:p>
      </dgm:t>
    </dgm:pt>
    <dgm:pt modelId="{11A54EC1-73F1-4B5E-9EAC-71D04D13CD8C}" type="pres">
      <dgm:prSet presAssocID="{841BA9F3-4D89-4904-91B9-A92A21BC10AF}" presName="descendantText" presStyleLbl="alignAcc1" presStyleIdx="2" presStyleCnt="3">
        <dgm:presLayoutVars>
          <dgm:bulletEnabled val="1"/>
        </dgm:presLayoutVars>
      </dgm:prSet>
      <dgm:spPr/>
      <dgm:t>
        <a:bodyPr/>
        <a:lstStyle/>
        <a:p>
          <a:endParaRPr lang="ru-RU"/>
        </a:p>
      </dgm:t>
    </dgm:pt>
  </dgm:ptLst>
  <dgm:cxnLst>
    <dgm:cxn modelId="{0EFBE0BF-DEC0-4C9A-ACF1-EBC6F12EFF53}" srcId="{246D14F8-7620-4721-AFE2-768060ECB9D7}" destId="{8F91A0D8-71A7-4F2F-9F3A-4AAE62DA9904}" srcOrd="0" destOrd="0" parTransId="{D5EFE3D3-DE65-4D91-B2BA-C2FD6B4AE80D}" sibTransId="{154D8DBE-06E5-490B-B424-4C63AF9EB70C}"/>
    <dgm:cxn modelId="{08617341-E685-4A83-8BE1-E8D848E347E1}" type="presOf" srcId="{841BA9F3-4D89-4904-91B9-A92A21BC10AF}" destId="{8F451F5D-C4D6-4F04-8826-47AC40FFA50D}" srcOrd="0" destOrd="0" presId="urn:microsoft.com/office/officeart/2005/8/layout/chevron2"/>
    <dgm:cxn modelId="{CC13C622-FB40-4E02-8A93-CD369B5F330C}" srcId="{CD382922-49ED-4D74-984F-5EA9A87F710A}" destId="{841BA9F3-4D89-4904-91B9-A92A21BC10AF}" srcOrd="2" destOrd="0" parTransId="{DF03BA5D-7A7B-424B-A854-4C5E99E4FE72}" sibTransId="{29DCEE3F-E8CF-4A76-BBE7-D99A7D2FB03C}"/>
    <dgm:cxn modelId="{D3EA7317-12AA-4883-8D47-ADE74EDD77BD}" type="presOf" srcId="{A080A85A-29C4-4C39-9F2F-1C097976EC03}" destId="{BF64AB1E-9238-4A01-A785-D4FB50EE2CC9}" srcOrd="0" destOrd="0" presId="urn:microsoft.com/office/officeart/2005/8/layout/chevron2"/>
    <dgm:cxn modelId="{D3D47143-6577-4D32-BA0C-372028404A1D}" srcId="{E4A8E985-0EC4-45E3-A6BC-DEE97F8A7E8A}" destId="{A080A85A-29C4-4C39-9F2F-1C097976EC03}" srcOrd="0" destOrd="0" parTransId="{6CC634B5-B8FB-48B7-9365-4ACA96FD88F4}" sibTransId="{D53D98DF-C55B-4E58-BE1A-C6F5FFF291EF}"/>
    <dgm:cxn modelId="{F8C7B345-03F7-490C-970A-F278A6ED3F30}" srcId="{841BA9F3-4D89-4904-91B9-A92A21BC10AF}" destId="{5077C471-3FF1-43FA-959C-CDDBA1C24BD6}" srcOrd="0" destOrd="0" parTransId="{F5320AE1-C585-4C3C-87E5-A096403AED02}" sibTransId="{E82519CE-5293-4BFF-9700-1D6D5E188C3A}"/>
    <dgm:cxn modelId="{64565603-3E98-4594-A45E-AEE6509F0EB6}" type="presOf" srcId="{CD382922-49ED-4D74-984F-5EA9A87F710A}" destId="{649F3802-B667-417E-BED3-4EAFBFD4E049}" srcOrd="0" destOrd="0" presId="urn:microsoft.com/office/officeart/2005/8/layout/chevron2"/>
    <dgm:cxn modelId="{F1E2C5C2-1442-4812-9A51-E9CC5E32BC16}" type="presOf" srcId="{5077C471-3FF1-43FA-959C-CDDBA1C24BD6}" destId="{11A54EC1-73F1-4B5E-9EAC-71D04D13CD8C}" srcOrd="0" destOrd="0" presId="urn:microsoft.com/office/officeart/2005/8/layout/chevron2"/>
    <dgm:cxn modelId="{14F10826-A234-4AC0-B1D7-DC0F7B0CAA53}" type="presOf" srcId="{8F91A0D8-71A7-4F2F-9F3A-4AAE62DA9904}" destId="{18B6D81B-88C9-4091-8484-CA455E45A9C8}" srcOrd="0" destOrd="0" presId="urn:microsoft.com/office/officeart/2005/8/layout/chevron2"/>
    <dgm:cxn modelId="{32292572-BAC5-4331-A35A-69D4483F7A0C}" srcId="{CD382922-49ED-4D74-984F-5EA9A87F710A}" destId="{E4A8E985-0EC4-45E3-A6BC-DEE97F8A7E8A}" srcOrd="1" destOrd="0" parTransId="{FB89AB1B-FFAB-4592-81A2-A5DDF164AA1B}" sibTransId="{C0305880-E146-4D9A-AAB9-1D93FC061158}"/>
    <dgm:cxn modelId="{76297CFE-3509-44FB-8945-E12B800DECF6}" type="presOf" srcId="{246D14F8-7620-4721-AFE2-768060ECB9D7}" destId="{54F8E9B3-480A-4DC4-B7AC-BD68CB220544}" srcOrd="0" destOrd="0" presId="urn:microsoft.com/office/officeart/2005/8/layout/chevron2"/>
    <dgm:cxn modelId="{7253D2D3-1B1D-47EE-AFF5-C5C66CA01FA8}" srcId="{CD382922-49ED-4D74-984F-5EA9A87F710A}" destId="{246D14F8-7620-4721-AFE2-768060ECB9D7}" srcOrd="0" destOrd="0" parTransId="{D7CC8212-5031-413B-AC34-5F545B3B93F1}" sibTransId="{ECB0AC8B-A745-4EC6-B8E6-7F419C9EA874}"/>
    <dgm:cxn modelId="{BD4F676C-04B5-4282-9EDF-B37CD91ADB7E}" type="presOf" srcId="{E4A8E985-0EC4-45E3-A6BC-DEE97F8A7E8A}" destId="{A62BAB77-1A65-44E5-A19E-4019EFFB1328}" srcOrd="0" destOrd="0" presId="urn:microsoft.com/office/officeart/2005/8/layout/chevron2"/>
    <dgm:cxn modelId="{88ECB29C-AC4F-41E9-AAE2-311F660FC062}" type="presParOf" srcId="{649F3802-B667-417E-BED3-4EAFBFD4E049}" destId="{D4451CE4-401B-49DE-9BD8-0E0E6AD9ED42}" srcOrd="0" destOrd="0" presId="urn:microsoft.com/office/officeart/2005/8/layout/chevron2"/>
    <dgm:cxn modelId="{D777DBA5-7DE5-4A24-BBC3-230AC27ACFE8}" type="presParOf" srcId="{D4451CE4-401B-49DE-9BD8-0E0E6AD9ED42}" destId="{54F8E9B3-480A-4DC4-B7AC-BD68CB220544}" srcOrd="0" destOrd="0" presId="urn:microsoft.com/office/officeart/2005/8/layout/chevron2"/>
    <dgm:cxn modelId="{5AF12E88-9469-40DD-8F39-9150678D997F}" type="presParOf" srcId="{D4451CE4-401B-49DE-9BD8-0E0E6AD9ED42}" destId="{18B6D81B-88C9-4091-8484-CA455E45A9C8}" srcOrd="1" destOrd="0" presId="urn:microsoft.com/office/officeart/2005/8/layout/chevron2"/>
    <dgm:cxn modelId="{52B2E77F-4AF2-4D05-B60B-80F34E8A385E}" type="presParOf" srcId="{649F3802-B667-417E-BED3-4EAFBFD4E049}" destId="{E1090C94-3384-4442-BB39-6410D7ED9E25}" srcOrd="1" destOrd="0" presId="urn:microsoft.com/office/officeart/2005/8/layout/chevron2"/>
    <dgm:cxn modelId="{8E3F3D9D-7A3B-49A7-8CB6-2141BED676EA}" type="presParOf" srcId="{649F3802-B667-417E-BED3-4EAFBFD4E049}" destId="{3992E360-8C55-4ECD-8D3A-B0D18A7EA4AB}" srcOrd="2" destOrd="0" presId="urn:microsoft.com/office/officeart/2005/8/layout/chevron2"/>
    <dgm:cxn modelId="{F82AE21B-C9B5-4452-BE0B-84D3DBD8EAFB}" type="presParOf" srcId="{3992E360-8C55-4ECD-8D3A-B0D18A7EA4AB}" destId="{A62BAB77-1A65-44E5-A19E-4019EFFB1328}" srcOrd="0" destOrd="0" presId="urn:microsoft.com/office/officeart/2005/8/layout/chevron2"/>
    <dgm:cxn modelId="{33095C17-2B16-41B2-B964-1A5F4B9CE0B8}" type="presParOf" srcId="{3992E360-8C55-4ECD-8D3A-B0D18A7EA4AB}" destId="{BF64AB1E-9238-4A01-A785-D4FB50EE2CC9}" srcOrd="1" destOrd="0" presId="urn:microsoft.com/office/officeart/2005/8/layout/chevron2"/>
    <dgm:cxn modelId="{4B03C144-A0DC-49B3-84A5-219A0782A5F7}" type="presParOf" srcId="{649F3802-B667-417E-BED3-4EAFBFD4E049}" destId="{31F0C986-2778-4524-96E8-D8B15A297848}" srcOrd="3" destOrd="0" presId="urn:microsoft.com/office/officeart/2005/8/layout/chevron2"/>
    <dgm:cxn modelId="{D4577644-F24F-4E5A-AE2C-29429008AD98}" type="presParOf" srcId="{649F3802-B667-417E-BED3-4EAFBFD4E049}" destId="{67ED12BD-4CEE-458F-B9BD-1F81A3594E5A}" srcOrd="4" destOrd="0" presId="urn:microsoft.com/office/officeart/2005/8/layout/chevron2"/>
    <dgm:cxn modelId="{3C7D164A-C2BC-4299-893A-15CAA9C295DA}" type="presParOf" srcId="{67ED12BD-4CEE-458F-B9BD-1F81A3594E5A}" destId="{8F451F5D-C4D6-4F04-8826-47AC40FFA50D}" srcOrd="0" destOrd="0" presId="urn:microsoft.com/office/officeart/2005/8/layout/chevron2"/>
    <dgm:cxn modelId="{E1541A82-6EB9-43AB-997A-3CFBF3B1FF13}" type="presParOf" srcId="{67ED12BD-4CEE-458F-B9BD-1F81A3594E5A}" destId="{11A54EC1-73F1-4B5E-9EAC-71D04D13CD8C}"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D382922-49ED-4D74-984F-5EA9A87F710A}"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ru-RU"/>
        </a:p>
      </dgm:t>
    </dgm:pt>
    <dgm:pt modelId="{246D14F8-7620-4721-AFE2-768060ECB9D7}">
      <dgm:prSet phldrT="[Текст]"/>
      <dgm:spPr/>
      <dgm:t>
        <a:bodyPr/>
        <a:lstStyle/>
        <a:p>
          <a:endParaRPr lang="ru-RU" dirty="0"/>
        </a:p>
      </dgm:t>
    </dgm:pt>
    <dgm:pt modelId="{D7CC8212-5031-413B-AC34-5F545B3B93F1}" type="parTrans" cxnId="{7253D2D3-1B1D-47EE-AFF5-C5C66CA01FA8}">
      <dgm:prSet/>
      <dgm:spPr/>
      <dgm:t>
        <a:bodyPr/>
        <a:lstStyle/>
        <a:p>
          <a:endParaRPr lang="ru-RU"/>
        </a:p>
      </dgm:t>
    </dgm:pt>
    <dgm:pt modelId="{ECB0AC8B-A745-4EC6-B8E6-7F419C9EA874}" type="sibTrans" cxnId="{7253D2D3-1B1D-47EE-AFF5-C5C66CA01FA8}">
      <dgm:prSet/>
      <dgm:spPr/>
      <dgm:t>
        <a:bodyPr/>
        <a:lstStyle/>
        <a:p>
          <a:endParaRPr lang="ru-RU"/>
        </a:p>
      </dgm:t>
    </dgm:pt>
    <dgm:pt modelId="{8F91A0D8-71A7-4F2F-9F3A-4AAE62DA9904}">
      <dgm:prSet phldrT="[Текст]" custT="1"/>
      <dgm:spPr/>
      <dgm:t>
        <a:bodyPr/>
        <a:lstStyle/>
        <a:p>
          <a:r>
            <a:rPr lang="kk-KZ" sz="4000" b="1" dirty="0" smtClean="0">
              <a:solidFill>
                <a:srgbClr val="0070C0"/>
              </a:solidFill>
              <a:latin typeface="Times New Roman" pitchFamily="18" charset="0"/>
              <a:cs typeface="Times New Roman" pitchFamily="18" charset="0"/>
            </a:rPr>
            <a:t>4- бөлім</a:t>
          </a:r>
          <a:endParaRPr lang="ru-RU" sz="4000" b="1" dirty="0">
            <a:solidFill>
              <a:srgbClr val="0070C0"/>
            </a:solidFill>
            <a:latin typeface="Times New Roman" pitchFamily="18" charset="0"/>
            <a:cs typeface="Times New Roman" pitchFamily="18" charset="0"/>
          </a:endParaRPr>
        </a:p>
      </dgm:t>
    </dgm:pt>
    <dgm:pt modelId="{D5EFE3D3-DE65-4D91-B2BA-C2FD6B4AE80D}" type="parTrans" cxnId="{0EFBE0BF-DEC0-4C9A-ACF1-EBC6F12EFF53}">
      <dgm:prSet/>
      <dgm:spPr/>
      <dgm:t>
        <a:bodyPr/>
        <a:lstStyle/>
        <a:p>
          <a:endParaRPr lang="ru-RU"/>
        </a:p>
      </dgm:t>
    </dgm:pt>
    <dgm:pt modelId="{154D8DBE-06E5-490B-B424-4C63AF9EB70C}" type="sibTrans" cxnId="{0EFBE0BF-DEC0-4C9A-ACF1-EBC6F12EFF53}">
      <dgm:prSet/>
      <dgm:spPr/>
      <dgm:t>
        <a:bodyPr/>
        <a:lstStyle/>
        <a:p>
          <a:endParaRPr lang="ru-RU"/>
        </a:p>
      </dgm:t>
    </dgm:pt>
    <dgm:pt modelId="{E4A8E985-0EC4-45E3-A6BC-DEE97F8A7E8A}">
      <dgm:prSet phldrT="[Текст]"/>
      <dgm:spPr/>
      <dgm:t>
        <a:bodyPr/>
        <a:lstStyle/>
        <a:p>
          <a:endParaRPr lang="ru-RU" dirty="0"/>
        </a:p>
      </dgm:t>
    </dgm:pt>
    <dgm:pt modelId="{FB89AB1B-FFAB-4592-81A2-A5DDF164AA1B}" type="parTrans" cxnId="{32292572-BAC5-4331-A35A-69D4483F7A0C}">
      <dgm:prSet/>
      <dgm:spPr/>
      <dgm:t>
        <a:bodyPr/>
        <a:lstStyle/>
        <a:p>
          <a:endParaRPr lang="ru-RU"/>
        </a:p>
      </dgm:t>
    </dgm:pt>
    <dgm:pt modelId="{C0305880-E146-4D9A-AAB9-1D93FC061158}" type="sibTrans" cxnId="{32292572-BAC5-4331-A35A-69D4483F7A0C}">
      <dgm:prSet/>
      <dgm:spPr/>
      <dgm:t>
        <a:bodyPr/>
        <a:lstStyle/>
        <a:p>
          <a:endParaRPr lang="ru-RU"/>
        </a:p>
      </dgm:t>
    </dgm:pt>
    <dgm:pt modelId="{A080A85A-29C4-4C39-9F2F-1C097976EC03}">
      <dgm:prSet phldrT="[Текст]" custT="1"/>
      <dgm:spPr/>
      <dgm:t>
        <a:bodyPr/>
        <a:lstStyle/>
        <a:p>
          <a:r>
            <a:rPr lang="kk-KZ" sz="4000" b="1" dirty="0" smtClean="0">
              <a:solidFill>
                <a:srgbClr val="0070C0"/>
              </a:solidFill>
              <a:latin typeface="Times New Roman" pitchFamily="18" charset="0"/>
              <a:cs typeface="Times New Roman" pitchFamily="18" charset="0"/>
            </a:rPr>
            <a:t>Жұмыс дәптері</a:t>
          </a:r>
          <a:endParaRPr lang="ru-RU" sz="4000" b="1" dirty="0">
            <a:solidFill>
              <a:srgbClr val="0070C0"/>
            </a:solidFill>
            <a:latin typeface="Times New Roman" pitchFamily="18" charset="0"/>
            <a:cs typeface="Times New Roman" pitchFamily="18" charset="0"/>
          </a:endParaRPr>
        </a:p>
      </dgm:t>
    </dgm:pt>
    <dgm:pt modelId="{D53D98DF-C55B-4E58-BE1A-C6F5FFF291EF}" type="sibTrans" cxnId="{D3D47143-6577-4D32-BA0C-372028404A1D}">
      <dgm:prSet/>
      <dgm:spPr/>
      <dgm:t>
        <a:bodyPr/>
        <a:lstStyle/>
        <a:p>
          <a:endParaRPr lang="ru-RU"/>
        </a:p>
      </dgm:t>
    </dgm:pt>
    <dgm:pt modelId="{6CC634B5-B8FB-48B7-9365-4ACA96FD88F4}" type="parTrans" cxnId="{D3D47143-6577-4D32-BA0C-372028404A1D}">
      <dgm:prSet/>
      <dgm:spPr/>
      <dgm:t>
        <a:bodyPr/>
        <a:lstStyle/>
        <a:p>
          <a:endParaRPr lang="ru-RU"/>
        </a:p>
      </dgm:t>
    </dgm:pt>
    <dgm:pt modelId="{649F3802-B667-417E-BED3-4EAFBFD4E049}" type="pres">
      <dgm:prSet presAssocID="{CD382922-49ED-4D74-984F-5EA9A87F710A}" presName="linearFlow" presStyleCnt="0">
        <dgm:presLayoutVars>
          <dgm:dir/>
          <dgm:animLvl val="lvl"/>
          <dgm:resizeHandles val="exact"/>
        </dgm:presLayoutVars>
      </dgm:prSet>
      <dgm:spPr/>
      <dgm:t>
        <a:bodyPr/>
        <a:lstStyle/>
        <a:p>
          <a:endParaRPr lang="ru-RU"/>
        </a:p>
      </dgm:t>
    </dgm:pt>
    <dgm:pt modelId="{D4451CE4-401B-49DE-9BD8-0E0E6AD9ED42}" type="pres">
      <dgm:prSet presAssocID="{246D14F8-7620-4721-AFE2-768060ECB9D7}" presName="composite" presStyleCnt="0"/>
      <dgm:spPr/>
    </dgm:pt>
    <dgm:pt modelId="{54F8E9B3-480A-4DC4-B7AC-BD68CB220544}" type="pres">
      <dgm:prSet presAssocID="{246D14F8-7620-4721-AFE2-768060ECB9D7}" presName="parentText" presStyleLbl="alignNode1" presStyleIdx="0" presStyleCnt="2">
        <dgm:presLayoutVars>
          <dgm:chMax val="1"/>
          <dgm:bulletEnabled val="1"/>
        </dgm:presLayoutVars>
      </dgm:prSet>
      <dgm:spPr/>
      <dgm:t>
        <a:bodyPr/>
        <a:lstStyle/>
        <a:p>
          <a:endParaRPr lang="ru-RU"/>
        </a:p>
      </dgm:t>
    </dgm:pt>
    <dgm:pt modelId="{18B6D81B-88C9-4091-8484-CA455E45A9C8}" type="pres">
      <dgm:prSet presAssocID="{246D14F8-7620-4721-AFE2-768060ECB9D7}" presName="descendantText" presStyleLbl="alignAcc1" presStyleIdx="0" presStyleCnt="2">
        <dgm:presLayoutVars>
          <dgm:bulletEnabled val="1"/>
        </dgm:presLayoutVars>
      </dgm:prSet>
      <dgm:spPr/>
      <dgm:t>
        <a:bodyPr/>
        <a:lstStyle/>
        <a:p>
          <a:endParaRPr lang="ru-RU"/>
        </a:p>
      </dgm:t>
    </dgm:pt>
    <dgm:pt modelId="{E1090C94-3384-4442-BB39-6410D7ED9E25}" type="pres">
      <dgm:prSet presAssocID="{ECB0AC8B-A745-4EC6-B8E6-7F419C9EA874}" presName="sp" presStyleCnt="0"/>
      <dgm:spPr/>
    </dgm:pt>
    <dgm:pt modelId="{3992E360-8C55-4ECD-8D3A-B0D18A7EA4AB}" type="pres">
      <dgm:prSet presAssocID="{E4A8E985-0EC4-45E3-A6BC-DEE97F8A7E8A}" presName="composite" presStyleCnt="0"/>
      <dgm:spPr/>
    </dgm:pt>
    <dgm:pt modelId="{A62BAB77-1A65-44E5-A19E-4019EFFB1328}" type="pres">
      <dgm:prSet presAssocID="{E4A8E985-0EC4-45E3-A6BC-DEE97F8A7E8A}" presName="parentText" presStyleLbl="alignNode1" presStyleIdx="1" presStyleCnt="2">
        <dgm:presLayoutVars>
          <dgm:chMax val="1"/>
          <dgm:bulletEnabled val="1"/>
        </dgm:presLayoutVars>
      </dgm:prSet>
      <dgm:spPr/>
      <dgm:t>
        <a:bodyPr/>
        <a:lstStyle/>
        <a:p>
          <a:endParaRPr lang="ru-RU"/>
        </a:p>
      </dgm:t>
    </dgm:pt>
    <dgm:pt modelId="{BF64AB1E-9238-4A01-A785-D4FB50EE2CC9}" type="pres">
      <dgm:prSet presAssocID="{E4A8E985-0EC4-45E3-A6BC-DEE97F8A7E8A}" presName="descendantText" presStyleLbl="alignAcc1" presStyleIdx="1" presStyleCnt="2">
        <dgm:presLayoutVars>
          <dgm:bulletEnabled val="1"/>
        </dgm:presLayoutVars>
      </dgm:prSet>
      <dgm:spPr/>
      <dgm:t>
        <a:bodyPr/>
        <a:lstStyle/>
        <a:p>
          <a:endParaRPr lang="ru-RU"/>
        </a:p>
      </dgm:t>
    </dgm:pt>
  </dgm:ptLst>
  <dgm:cxnLst>
    <dgm:cxn modelId="{A9E3C0B2-FC1A-4C04-9718-DDDA6964A9E8}" type="presOf" srcId="{A080A85A-29C4-4C39-9F2F-1C097976EC03}" destId="{BF64AB1E-9238-4A01-A785-D4FB50EE2CC9}" srcOrd="0" destOrd="0" presId="urn:microsoft.com/office/officeart/2005/8/layout/chevron2"/>
    <dgm:cxn modelId="{0EFBE0BF-DEC0-4C9A-ACF1-EBC6F12EFF53}" srcId="{246D14F8-7620-4721-AFE2-768060ECB9D7}" destId="{8F91A0D8-71A7-4F2F-9F3A-4AAE62DA9904}" srcOrd="0" destOrd="0" parTransId="{D5EFE3D3-DE65-4D91-B2BA-C2FD6B4AE80D}" sibTransId="{154D8DBE-06E5-490B-B424-4C63AF9EB70C}"/>
    <dgm:cxn modelId="{D3D47143-6577-4D32-BA0C-372028404A1D}" srcId="{E4A8E985-0EC4-45E3-A6BC-DEE97F8A7E8A}" destId="{A080A85A-29C4-4C39-9F2F-1C097976EC03}" srcOrd="0" destOrd="0" parTransId="{6CC634B5-B8FB-48B7-9365-4ACA96FD88F4}" sibTransId="{D53D98DF-C55B-4E58-BE1A-C6F5FFF291EF}"/>
    <dgm:cxn modelId="{32292572-BAC5-4331-A35A-69D4483F7A0C}" srcId="{CD382922-49ED-4D74-984F-5EA9A87F710A}" destId="{E4A8E985-0EC4-45E3-A6BC-DEE97F8A7E8A}" srcOrd="1" destOrd="0" parTransId="{FB89AB1B-FFAB-4592-81A2-A5DDF164AA1B}" sibTransId="{C0305880-E146-4D9A-AAB9-1D93FC061158}"/>
    <dgm:cxn modelId="{D755E34C-F070-40B3-9DFF-FF7DC02F369C}" type="presOf" srcId="{246D14F8-7620-4721-AFE2-768060ECB9D7}" destId="{54F8E9B3-480A-4DC4-B7AC-BD68CB220544}" srcOrd="0" destOrd="0" presId="urn:microsoft.com/office/officeart/2005/8/layout/chevron2"/>
    <dgm:cxn modelId="{9D05990C-416A-4808-84C8-7D4F2715D8F9}" type="presOf" srcId="{8F91A0D8-71A7-4F2F-9F3A-4AAE62DA9904}" destId="{18B6D81B-88C9-4091-8484-CA455E45A9C8}" srcOrd="0" destOrd="0" presId="urn:microsoft.com/office/officeart/2005/8/layout/chevron2"/>
    <dgm:cxn modelId="{9DA203DF-AC84-46FD-87ED-9744F6982D3C}" type="presOf" srcId="{E4A8E985-0EC4-45E3-A6BC-DEE97F8A7E8A}" destId="{A62BAB77-1A65-44E5-A19E-4019EFFB1328}" srcOrd="0" destOrd="0" presId="urn:microsoft.com/office/officeart/2005/8/layout/chevron2"/>
    <dgm:cxn modelId="{7253D2D3-1B1D-47EE-AFF5-C5C66CA01FA8}" srcId="{CD382922-49ED-4D74-984F-5EA9A87F710A}" destId="{246D14F8-7620-4721-AFE2-768060ECB9D7}" srcOrd="0" destOrd="0" parTransId="{D7CC8212-5031-413B-AC34-5F545B3B93F1}" sibTransId="{ECB0AC8B-A745-4EC6-B8E6-7F419C9EA874}"/>
    <dgm:cxn modelId="{34F5EBC0-793B-4DF2-B6A4-C02BBA571A63}" type="presOf" srcId="{CD382922-49ED-4D74-984F-5EA9A87F710A}" destId="{649F3802-B667-417E-BED3-4EAFBFD4E049}" srcOrd="0" destOrd="0" presId="urn:microsoft.com/office/officeart/2005/8/layout/chevron2"/>
    <dgm:cxn modelId="{06F1434F-EF15-45BA-A720-93237CA0F7C6}" type="presParOf" srcId="{649F3802-B667-417E-BED3-4EAFBFD4E049}" destId="{D4451CE4-401B-49DE-9BD8-0E0E6AD9ED42}" srcOrd="0" destOrd="0" presId="urn:microsoft.com/office/officeart/2005/8/layout/chevron2"/>
    <dgm:cxn modelId="{AA4E29B9-FF2F-4568-AA7D-2726A96D98CE}" type="presParOf" srcId="{D4451CE4-401B-49DE-9BD8-0E0E6AD9ED42}" destId="{54F8E9B3-480A-4DC4-B7AC-BD68CB220544}" srcOrd="0" destOrd="0" presId="urn:microsoft.com/office/officeart/2005/8/layout/chevron2"/>
    <dgm:cxn modelId="{230DCE50-0608-44E2-9A1D-1178ABAFC6A5}" type="presParOf" srcId="{D4451CE4-401B-49DE-9BD8-0E0E6AD9ED42}" destId="{18B6D81B-88C9-4091-8484-CA455E45A9C8}" srcOrd="1" destOrd="0" presId="urn:microsoft.com/office/officeart/2005/8/layout/chevron2"/>
    <dgm:cxn modelId="{0C6C07D1-920C-4FD4-898E-5184A2B37727}" type="presParOf" srcId="{649F3802-B667-417E-BED3-4EAFBFD4E049}" destId="{E1090C94-3384-4442-BB39-6410D7ED9E25}" srcOrd="1" destOrd="0" presId="urn:microsoft.com/office/officeart/2005/8/layout/chevron2"/>
    <dgm:cxn modelId="{0F22EA37-049D-4D89-A1E7-E3E20E103D58}" type="presParOf" srcId="{649F3802-B667-417E-BED3-4EAFBFD4E049}" destId="{3992E360-8C55-4ECD-8D3A-B0D18A7EA4AB}" srcOrd="2" destOrd="0" presId="urn:microsoft.com/office/officeart/2005/8/layout/chevron2"/>
    <dgm:cxn modelId="{8F300F94-1058-4829-BFC5-CF15F20B01F8}" type="presParOf" srcId="{3992E360-8C55-4ECD-8D3A-B0D18A7EA4AB}" destId="{A62BAB77-1A65-44E5-A19E-4019EFFB1328}" srcOrd="0" destOrd="0" presId="urn:microsoft.com/office/officeart/2005/8/layout/chevron2"/>
    <dgm:cxn modelId="{06F642D8-9F75-4474-9690-80A1BE49732F}" type="presParOf" srcId="{3992E360-8C55-4ECD-8D3A-B0D18A7EA4AB}" destId="{BF64AB1E-9238-4A01-A785-D4FB50EE2CC9}"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D382922-49ED-4D74-984F-5EA9A87F710A}"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ru-RU"/>
        </a:p>
      </dgm:t>
    </dgm:pt>
    <dgm:pt modelId="{246D14F8-7620-4721-AFE2-768060ECB9D7}">
      <dgm:prSet phldrT="[Текст]"/>
      <dgm:spPr/>
      <dgm:t>
        <a:bodyPr/>
        <a:lstStyle/>
        <a:p>
          <a:endParaRPr lang="ru-RU" dirty="0"/>
        </a:p>
      </dgm:t>
    </dgm:pt>
    <dgm:pt modelId="{D7CC8212-5031-413B-AC34-5F545B3B93F1}" type="parTrans" cxnId="{7253D2D3-1B1D-47EE-AFF5-C5C66CA01FA8}">
      <dgm:prSet/>
      <dgm:spPr/>
      <dgm:t>
        <a:bodyPr/>
        <a:lstStyle/>
        <a:p>
          <a:endParaRPr lang="ru-RU"/>
        </a:p>
      </dgm:t>
    </dgm:pt>
    <dgm:pt modelId="{ECB0AC8B-A745-4EC6-B8E6-7F419C9EA874}" type="sibTrans" cxnId="{7253D2D3-1B1D-47EE-AFF5-C5C66CA01FA8}">
      <dgm:prSet/>
      <dgm:spPr/>
      <dgm:t>
        <a:bodyPr/>
        <a:lstStyle/>
        <a:p>
          <a:endParaRPr lang="ru-RU"/>
        </a:p>
      </dgm:t>
    </dgm:pt>
    <dgm:pt modelId="{8F91A0D8-71A7-4F2F-9F3A-4AAE62DA9904}">
      <dgm:prSet phldrT="[Текст]" custT="1"/>
      <dgm:spPr/>
      <dgm:t>
        <a:bodyPr/>
        <a:lstStyle/>
        <a:p>
          <a:r>
            <a:rPr lang="kk-KZ" sz="4000" b="1" dirty="0" smtClean="0">
              <a:solidFill>
                <a:srgbClr val="0070C0"/>
              </a:solidFill>
              <a:latin typeface="Times New Roman" pitchFamily="18" charset="0"/>
              <a:cs typeface="Times New Roman" pitchFamily="18" charset="0"/>
            </a:rPr>
            <a:t>5- бөлім</a:t>
          </a:r>
          <a:endParaRPr lang="ru-RU" sz="4000" b="1" dirty="0">
            <a:solidFill>
              <a:srgbClr val="0070C0"/>
            </a:solidFill>
            <a:latin typeface="Times New Roman" pitchFamily="18" charset="0"/>
            <a:cs typeface="Times New Roman" pitchFamily="18" charset="0"/>
          </a:endParaRPr>
        </a:p>
      </dgm:t>
    </dgm:pt>
    <dgm:pt modelId="{D5EFE3D3-DE65-4D91-B2BA-C2FD6B4AE80D}" type="parTrans" cxnId="{0EFBE0BF-DEC0-4C9A-ACF1-EBC6F12EFF53}">
      <dgm:prSet/>
      <dgm:spPr/>
      <dgm:t>
        <a:bodyPr/>
        <a:lstStyle/>
        <a:p>
          <a:endParaRPr lang="ru-RU"/>
        </a:p>
      </dgm:t>
    </dgm:pt>
    <dgm:pt modelId="{154D8DBE-06E5-490B-B424-4C63AF9EB70C}" type="sibTrans" cxnId="{0EFBE0BF-DEC0-4C9A-ACF1-EBC6F12EFF53}">
      <dgm:prSet/>
      <dgm:spPr/>
      <dgm:t>
        <a:bodyPr/>
        <a:lstStyle/>
        <a:p>
          <a:endParaRPr lang="ru-RU"/>
        </a:p>
      </dgm:t>
    </dgm:pt>
    <dgm:pt modelId="{E4A8E985-0EC4-45E3-A6BC-DEE97F8A7E8A}">
      <dgm:prSet phldrT="[Текст]"/>
      <dgm:spPr/>
      <dgm:t>
        <a:bodyPr/>
        <a:lstStyle/>
        <a:p>
          <a:endParaRPr lang="ru-RU" dirty="0"/>
        </a:p>
      </dgm:t>
    </dgm:pt>
    <dgm:pt modelId="{FB89AB1B-FFAB-4592-81A2-A5DDF164AA1B}" type="parTrans" cxnId="{32292572-BAC5-4331-A35A-69D4483F7A0C}">
      <dgm:prSet/>
      <dgm:spPr/>
      <dgm:t>
        <a:bodyPr/>
        <a:lstStyle/>
        <a:p>
          <a:endParaRPr lang="ru-RU"/>
        </a:p>
      </dgm:t>
    </dgm:pt>
    <dgm:pt modelId="{C0305880-E146-4D9A-AAB9-1D93FC061158}" type="sibTrans" cxnId="{32292572-BAC5-4331-A35A-69D4483F7A0C}">
      <dgm:prSet/>
      <dgm:spPr/>
      <dgm:t>
        <a:bodyPr/>
        <a:lstStyle/>
        <a:p>
          <a:endParaRPr lang="ru-RU"/>
        </a:p>
      </dgm:t>
    </dgm:pt>
    <dgm:pt modelId="{A080A85A-29C4-4C39-9F2F-1C097976EC03}">
      <dgm:prSet phldrT="[Текст]" custT="1"/>
      <dgm:spPr/>
      <dgm:t>
        <a:bodyPr/>
        <a:lstStyle/>
        <a:p>
          <a:r>
            <a:rPr lang="kk-KZ" sz="3600" b="1" dirty="0" smtClean="0">
              <a:solidFill>
                <a:srgbClr val="0070C0"/>
              </a:solidFill>
              <a:latin typeface="Times New Roman" pitchFamily="18" charset="0"/>
              <a:cs typeface="Times New Roman" pitchFamily="18" charset="0"/>
            </a:rPr>
            <a:t>Жазба</a:t>
          </a:r>
          <a:r>
            <a:rPr lang="kk-KZ" sz="3600" b="1" baseline="0" dirty="0" smtClean="0">
              <a:solidFill>
                <a:srgbClr val="0070C0"/>
              </a:solidFill>
              <a:latin typeface="Times New Roman" pitchFamily="18" charset="0"/>
              <a:cs typeface="Times New Roman" pitchFamily="18" charset="0"/>
            </a:rPr>
            <a:t> жұмыстарына арналған логикалық тапсырмалар</a:t>
          </a:r>
          <a:endParaRPr lang="ru-RU" sz="3600" b="1" dirty="0">
            <a:solidFill>
              <a:srgbClr val="0070C0"/>
            </a:solidFill>
            <a:latin typeface="Times New Roman" pitchFamily="18" charset="0"/>
            <a:cs typeface="Times New Roman" pitchFamily="18" charset="0"/>
          </a:endParaRPr>
        </a:p>
      </dgm:t>
    </dgm:pt>
    <dgm:pt modelId="{D53D98DF-C55B-4E58-BE1A-C6F5FFF291EF}" type="sibTrans" cxnId="{D3D47143-6577-4D32-BA0C-372028404A1D}">
      <dgm:prSet/>
      <dgm:spPr/>
      <dgm:t>
        <a:bodyPr/>
        <a:lstStyle/>
        <a:p>
          <a:endParaRPr lang="ru-RU"/>
        </a:p>
      </dgm:t>
    </dgm:pt>
    <dgm:pt modelId="{6CC634B5-B8FB-48B7-9365-4ACA96FD88F4}" type="parTrans" cxnId="{D3D47143-6577-4D32-BA0C-372028404A1D}">
      <dgm:prSet/>
      <dgm:spPr/>
      <dgm:t>
        <a:bodyPr/>
        <a:lstStyle/>
        <a:p>
          <a:endParaRPr lang="ru-RU"/>
        </a:p>
      </dgm:t>
    </dgm:pt>
    <dgm:pt modelId="{649F3802-B667-417E-BED3-4EAFBFD4E049}" type="pres">
      <dgm:prSet presAssocID="{CD382922-49ED-4D74-984F-5EA9A87F710A}" presName="linearFlow" presStyleCnt="0">
        <dgm:presLayoutVars>
          <dgm:dir/>
          <dgm:animLvl val="lvl"/>
          <dgm:resizeHandles val="exact"/>
        </dgm:presLayoutVars>
      </dgm:prSet>
      <dgm:spPr/>
      <dgm:t>
        <a:bodyPr/>
        <a:lstStyle/>
        <a:p>
          <a:endParaRPr lang="ru-RU"/>
        </a:p>
      </dgm:t>
    </dgm:pt>
    <dgm:pt modelId="{D4451CE4-401B-49DE-9BD8-0E0E6AD9ED42}" type="pres">
      <dgm:prSet presAssocID="{246D14F8-7620-4721-AFE2-768060ECB9D7}" presName="composite" presStyleCnt="0"/>
      <dgm:spPr/>
    </dgm:pt>
    <dgm:pt modelId="{54F8E9B3-480A-4DC4-B7AC-BD68CB220544}" type="pres">
      <dgm:prSet presAssocID="{246D14F8-7620-4721-AFE2-768060ECB9D7}" presName="parentText" presStyleLbl="alignNode1" presStyleIdx="0" presStyleCnt="2">
        <dgm:presLayoutVars>
          <dgm:chMax val="1"/>
          <dgm:bulletEnabled val="1"/>
        </dgm:presLayoutVars>
      </dgm:prSet>
      <dgm:spPr/>
      <dgm:t>
        <a:bodyPr/>
        <a:lstStyle/>
        <a:p>
          <a:endParaRPr lang="ru-RU"/>
        </a:p>
      </dgm:t>
    </dgm:pt>
    <dgm:pt modelId="{18B6D81B-88C9-4091-8484-CA455E45A9C8}" type="pres">
      <dgm:prSet presAssocID="{246D14F8-7620-4721-AFE2-768060ECB9D7}" presName="descendantText" presStyleLbl="alignAcc1" presStyleIdx="0" presStyleCnt="2">
        <dgm:presLayoutVars>
          <dgm:bulletEnabled val="1"/>
        </dgm:presLayoutVars>
      </dgm:prSet>
      <dgm:spPr/>
      <dgm:t>
        <a:bodyPr/>
        <a:lstStyle/>
        <a:p>
          <a:endParaRPr lang="ru-RU"/>
        </a:p>
      </dgm:t>
    </dgm:pt>
    <dgm:pt modelId="{E1090C94-3384-4442-BB39-6410D7ED9E25}" type="pres">
      <dgm:prSet presAssocID="{ECB0AC8B-A745-4EC6-B8E6-7F419C9EA874}" presName="sp" presStyleCnt="0"/>
      <dgm:spPr/>
    </dgm:pt>
    <dgm:pt modelId="{3992E360-8C55-4ECD-8D3A-B0D18A7EA4AB}" type="pres">
      <dgm:prSet presAssocID="{E4A8E985-0EC4-45E3-A6BC-DEE97F8A7E8A}" presName="composite" presStyleCnt="0"/>
      <dgm:spPr/>
    </dgm:pt>
    <dgm:pt modelId="{A62BAB77-1A65-44E5-A19E-4019EFFB1328}" type="pres">
      <dgm:prSet presAssocID="{E4A8E985-0EC4-45E3-A6BC-DEE97F8A7E8A}" presName="parentText" presStyleLbl="alignNode1" presStyleIdx="1" presStyleCnt="2" custScaleX="101725">
        <dgm:presLayoutVars>
          <dgm:chMax val="1"/>
          <dgm:bulletEnabled val="1"/>
        </dgm:presLayoutVars>
      </dgm:prSet>
      <dgm:spPr/>
      <dgm:t>
        <a:bodyPr/>
        <a:lstStyle/>
        <a:p>
          <a:endParaRPr lang="ru-RU"/>
        </a:p>
      </dgm:t>
    </dgm:pt>
    <dgm:pt modelId="{BF64AB1E-9238-4A01-A785-D4FB50EE2CC9}" type="pres">
      <dgm:prSet presAssocID="{E4A8E985-0EC4-45E3-A6BC-DEE97F8A7E8A}" presName="descendantText" presStyleLbl="alignAcc1" presStyleIdx="1" presStyleCnt="2" custScaleX="98455" custScaleY="121281" custLinFactNeighborX="-1704" custLinFactNeighborY="2367">
        <dgm:presLayoutVars>
          <dgm:bulletEnabled val="1"/>
        </dgm:presLayoutVars>
      </dgm:prSet>
      <dgm:spPr/>
      <dgm:t>
        <a:bodyPr/>
        <a:lstStyle/>
        <a:p>
          <a:endParaRPr lang="ru-RU"/>
        </a:p>
      </dgm:t>
    </dgm:pt>
  </dgm:ptLst>
  <dgm:cxnLst>
    <dgm:cxn modelId="{478C6780-DC68-4E0C-98F2-2C0BAC87BDDE}" type="presOf" srcId="{E4A8E985-0EC4-45E3-A6BC-DEE97F8A7E8A}" destId="{A62BAB77-1A65-44E5-A19E-4019EFFB1328}" srcOrd="0" destOrd="0" presId="urn:microsoft.com/office/officeart/2005/8/layout/chevron2"/>
    <dgm:cxn modelId="{A42F62AB-2573-461B-9578-1983A96977A8}" type="presOf" srcId="{CD382922-49ED-4D74-984F-5EA9A87F710A}" destId="{649F3802-B667-417E-BED3-4EAFBFD4E049}" srcOrd="0" destOrd="0" presId="urn:microsoft.com/office/officeart/2005/8/layout/chevron2"/>
    <dgm:cxn modelId="{0EFBE0BF-DEC0-4C9A-ACF1-EBC6F12EFF53}" srcId="{246D14F8-7620-4721-AFE2-768060ECB9D7}" destId="{8F91A0D8-71A7-4F2F-9F3A-4AAE62DA9904}" srcOrd="0" destOrd="0" parTransId="{D5EFE3D3-DE65-4D91-B2BA-C2FD6B4AE80D}" sibTransId="{154D8DBE-06E5-490B-B424-4C63AF9EB70C}"/>
    <dgm:cxn modelId="{2BF679E1-3723-4C62-8B46-9B551591902F}" type="presOf" srcId="{246D14F8-7620-4721-AFE2-768060ECB9D7}" destId="{54F8E9B3-480A-4DC4-B7AC-BD68CB220544}" srcOrd="0" destOrd="0" presId="urn:microsoft.com/office/officeart/2005/8/layout/chevron2"/>
    <dgm:cxn modelId="{D3D47143-6577-4D32-BA0C-372028404A1D}" srcId="{E4A8E985-0EC4-45E3-A6BC-DEE97F8A7E8A}" destId="{A080A85A-29C4-4C39-9F2F-1C097976EC03}" srcOrd="0" destOrd="0" parTransId="{6CC634B5-B8FB-48B7-9365-4ACA96FD88F4}" sibTransId="{D53D98DF-C55B-4E58-BE1A-C6F5FFF291EF}"/>
    <dgm:cxn modelId="{50E218E6-3C65-4347-AFD0-71B5E5929BD6}" type="presOf" srcId="{8F91A0D8-71A7-4F2F-9F3A-4AAE62DA9904}" destId="{18B6D81B-88C9-4091-8484-CA455E45A9C8}" srcOrd="0" destOrd="0" presId="urn:microsoft.com/office/officeart/2005/8/layout/chevron2"/>
    <dgm:cxn modelId="{32292572-BAC5-4331-A35A-69D4483F7A0C}" srcId="{CD382922-49ED-4D74-984F-5EA9A87F710A}" destId="{E4A8E985-0EC4-45E3-A6BC-DEE97F8A7E8A}" srcOrd="1" destOrd="0" parTransId="{FB89AB1B-FFAB-4592-81A2-A5DDF164AA1B}" sibTransId="{C0305880-E146-4D9A-AAB9-1D93FC061158}"/>
    <dgm:cxn modelId="{3EDB30FF-8846-4012-BEFA-1FA80AA7212A}" type="presOf" srcId="{A080A85A-29C4-4C39-9F2F-1C097976EC03}" destId="{BF64AB1E-9238-4A01-A785-D4FB50EE2CC9}" srcOrd="0" destOrd="0" presId="urn:microsoft.com/office/officeart/2005/8/layout/chevron2"/>
    <dgm:cxn modelId="{7253D2D3-1B1D-47EE-AFF5-C5C66CA01FA8}" srcId="{CD382922-49ED-4D74-984F-5EA9A87F710A}" destId="{246D14F8-7620-4721-AFE2-768060ECB9D7}" srcOrd="0" destOrd="0" parTransId="{D7CC8212-5031-413B-AC34-5F545B3B93F1}" sibTransId="{ECB0AC8B-A745-4EC6-B8E6-7F419C9EA874}"/>
    <dgm:cxn modelId="{E700CCB0-9C0C-4166-81E2-AA5A850EAFF2}" type="presParOf" srcId="{649F3802-B667-417E-BED3-4EAFBFD4E049}" destId="{D4451CE4-401B-49DE-9BD8-0E0E6AD9ED42}" srcOrd="0" destOrd="0" presId="urn:microsoft.com/office/officeart/2005/8/layout/chevron2"/>
    <dgm:cxn modelId="{C76F5C86-10CC-4CF4-B2AE-BDFD7FFB8B8B}" type="presParOf" srcId="{D4451CE4-401B-49DE-9BD8-0E0E6AD9ED42}" destId="{54F8E9B3-480A-4DC4-B7AC-BD68CB220544}" srcOrd="0" destOrd="0" presId="urn:microsoft.com/office/officeart/2005/8/layout/chevron2"/>
    <dgm:cxn modelId="{3D2FE8BD-8875-4C5E-9FB8-CAEDC66BCA23}" type="presParOf" srcId="{D4451CE4-401B-49DE-9BD8-0E0E6AD9ED42}" destId="{18B6D81B-88C9-4091-8484-CA455E45A9C8}" srcOrd="1" destOrd="0" presId="urn:microsoft.com/office/officeart/2005/8/layout/chevron2"/>
    <dgm:cxn modelId="{784E28E5-6920-43D8-A934-8122215FDE3A}" type="presParOf" srcId="{649F3802-B667-417E-BED3-4EAFBFD4E049}" destId="{E1090C94-3384-4442-BB39-6410D7ED9E25}" srcOrd="1" destOrd="0" presId="urn:microsoft.com/office/officeart/2005/8/layout/chevron2"/>
    <dgm:cxn modelId="{757A2C72-2D28-40EC-BCD7-08F0065EE7A7}" type="presParOf" srcId="{649F3802-B667-417E-BED3-4EAFBFD4E049}" destId="{3992E360-8C55-4ECD-8D3A-B0D18A7EA4AB}" srcOrd="2" destOrd="0" presId="urn:microsoft.com/office/officeart/2005/8/layout/chevron2"/>
    <dgm:cxn modelId="{EC9E5B69-4FD0-4341-B48E-B01B539D0C50}" type="presParOf" srcId="{3992E360-8C55-4ECD-8D3A-B0D18A7EA4AB}" destId="{A62BAB77-1A65-44E5-A19E-4019EFFB1328}" srcOrd="0" destOrd="0" presId="urn:microsoft.com/office/officeart/2005/8/layout/chevron2"/>
    <dgm:cxn modelId="{24C9F57F-F38F-4A43-A816-B7C8819FD9E2}" type="presParOf" srcId="{3992E360-8C55-4ECD-8D3A-B0D18A7EA4AB}" destId="{BF64AB1E-9238-4A01-A785-D4FB50EE2CC9}"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ECD62E-D19E-44AC-B8DB-94C8F86E9586}" type="doc">
      <dgm:prSet loTypeId="urn:microsoft.com/office/officeart/2005/8/layout/radial4" loCatId="relationship" qsTypeId="urn:microsoft.com/office/officeart/2005/8/quickstyle/simple2" qsCatId="simple" csTypeId="urn:microsoft.com/office/officeart/2005/8/colors/colorful4" csCatId="colorful" phldr="1"/>
      <dgm:spPr/>
      <dgm:t>
        <a:bodyPr/>
        <a:lstStyle/>
        <a:p>
          <a:endParaRPr lang="ru-RU"/>
        </a:p>
      </dgm:t>
    </dgm:pt>
    <dgm:pt modelId="{A62AF699-79EB-48BA-8662-CCDA4C3EE317}">
      <dgm:prSet phldrT="[Текст]" custT="1"/>
      <dgm:spPr/>
      <dgm:t>
        <a:bodyPr/>
        <a:lstStyle/>
        <a:p>
          <a:r>
            <a:rPr lang="kk-KZ" sz="2400" b="1" dirty="0" smtClean="0">
              <a:latin typeface="Times New Roman" pitchFamily="18" charset="0"/>
              <a:cs typeface="Times New Roman" pitchFamily="18" charset="0"/>
            </a:rPr>
            <a:t>Бағдарлама кімдерге арналған?</a:t>
          </a:r>
          <a:endParaRPr lang="ru-RU" sz="2400" b="1" dirty="0">
            <a:latin typeface="Times New Roman" pitchFamily="18" charset="0"/>
            <a:cs typeface="Times New Roman" pitchFamily="18" charset="0"/>
          </a:endParaRPr>
        </a:p>
      </dgm:t>
    </dgm:pt>
    <dgm:pt modelId="{F30C4160-F442-4D6A-AF92-A7759C5393DF}" type="parTrans" cxnId="{53F20836-A939-4EE2-A61A-7DAB856ADC1A}">
      <dgm:prSet/>
      <dgm:spPr/>
      <dgm:t>
        <a:bodyPr/>
        <a:lstStyle/>
        <a:p>
          <a:endParaRPr lang="ru-RU"/>
        </a:p>
      </dgm:t>
    </dgm:pt>
    <dgm:pt modelId="{53CBF313-4468-4ECE-A502-5102314FF416}" type="sibTrans" cxnId="{53F20836-A939-4EE2-A61A-7DAB856ADC1A}">
      <dgm:prSet/>
      <dgm:spPr/>
      <dgm:t>
        <a:bodyPr/>
        <a:lstStyle/>
        <a:p>
          <a:endParaRPr lang="ru-RU"/>
        </a:p>
      </dgm:t>
    </dgm:pt>
    <dgm:pt modelId="{CCD23FDE-CB75-43D9-862C-0D3D98A7BE88}">
      <dgm:prSet phldrT="[Текст]" custT="1"/>
      <dgm:spPr/>
      <dgm:t>
        <a:bodyPr/>
        <a:lstStyle/>
        <a:p>
          <a:r>
            <a:rPr lang="kk-KZ" sz="2400" b="1" smtClean="0">
              <a:latin typeface="Times New Roman" pitchFamily="18" charset="0"/>
              <a:cs typeface="Times New Roman" pitchFamily="18" charset="0"/>
            </a:rPr>
            <a:t>Эссе  жазып үйреніп жатқан балаларға</a:t>
          </a:r>
          <a:endParaRPr lang="ru-RU" sz="2400" b="1" dirty="0">
            <a:latin typeface="Times New Roman" pitchFamily="18" charset="0"/>
            <a:cs typeface="Times New Roman" pitchFamily="18" charset="0"/>
          </a:endParaRPr>
        </a:p>
      </dgm:t>
    </dgm:pt>
    <dgm:pt modelId="{21BC1164-52BF-4B32-B2FB-D615EB9BEAB2}" type="parTrans" cxnId="{92B7AF91-F12C-401E-BE07-EC33AC8AE796}">
      <dgm:prSet/>
      <dgm:spPr/>
      <dgm:t>
        <a:bodyPr/>
        <a:lstStyle/>
        <a:p>
          <a:endParaRPr lang="ru-RU"/>
        </a:p>
      </dgm:t>
    </dgm:pt>
    <dgm:pt modelId="{A6EEABCE-5668-4F31-B890-D9CE41236E58}" type="sibTrans" cxnId="{92B7AF91-F12C-401E-BE07-EC33AC8AE796}">
      <dgm:prSet/>
      <dgm:spPr/>
      <dgm:t>
        <a:bodyPr/>
        <a:lstStyle/>
        <a:p>
          <a:endParaRPr lang="ru-RU"/>
        </a:p>
      </dgm:t>
    </dgm:pt>
    <dgm:pt modelId="{4AB52766-C74D-45BE-B282-F46486D00208}">
      <dgm:prSet phldrT="[Текст]" custT="1"/>
      <dgm:spPr/>
      <dgm:t>
        <a:bodyPr/>
        <a:lstStyle/>
        <a:p>
          <a:r>
            <a:rPr lang="kk-KZ" sz="2400" b="1" dirty="0" smtClean="0">
              <a:latin typeface="Times New Roman" pitchFamily="18" charset="0"/>
              <a:cs typeface="Times New Roman" pitchFamily="18" charset="0"/>
            </a:rPr>
            <a:t>Бастауыш сынып оқушыларына</a:t>
          </a:r>
          <a:endParaRPr lang="ru-RU" sz="2400" b="1" dirty="0">
            <a:latin typeface="Times New Roman" pitchFamily="18" charset="0"/>
            <a:cs typeface="Times New Roman" pitchFamily="18" charset="0"/>
          </a:endParaRPr>
        </a:p>
      </dgm:t>
    </dgm:pt>
    <dgm:pt modelId="{A70DF982-3F06-4B83-BA64-8C56AF7C9746}" type="parTrans" cxnId="{8F94A3D1-1149-493D-917C-E4B465073966}">
      <dgm:prSet/>
      <dgm:spPr/>
      <dgm:t>
        <a:bodyPr/>
        <a:lstStyle/>
        <a:p>
          <a:endParaRPr lang="ru-RU"/>
        </a:p>
      </dgm:t>
    </dgm:pt>
    <dgm:pt modelId="{8DB0F7DC-A56F-4465-9697-FDC3CADC7ED5}" type="sibTrans" cxnId="{8F94A3D1-1149-493D-917C-E4B465073966}">
      <dgm:prSet/>
      <dgm:spPr/>
      <dgm:t>
        <a:bodyPr/>
        <a:lstStyle/>
        <a:p>
          <a:endParaRPr lang="ru-RU"/>
        </a:p>
      </dgm:t>
    </dgm:pt>
    <dgm:pt modelId="{7EDF5BFC-6AA4-4CD6-B3FD-BD032A1B631A}">
      <dgm:prSet phldrT="[Текст]" custT="1"/>
      <dgm:spPr/>
      <dgm:t>
        <a:bodyPr/>
        <a:lstStyle/>
        <a:p>
          <a:r>
            <a:rPr lang="kk-KZ" sz="2400" b="1" dirty="0" smtClean="0">
              <a:latin typeface="Times New Roman" pitchFamily="18" charset="0"/>
              <a:cs typeface="Times New Roman" pitchFamily="18" charset="0"/>
            </a:rPr>
            <a:t>Бастауыш сынып мұғалімдеріне</a:t>
          </a:r>
          <a:endParaRPr lang="ru-RU" sz="2400" b="1" dirty="0">
            <a:latin typeface="Times New Roman" pitchFamily="18" charset="0"/>
            <a:cs typeface="Times New Roman" pitchFamily="18" charset="0"/>
          </a:endParaRPr>
        </a:p>
      </dgm:t>
    </dgm:pt>
    <dgm:pt modelId="{6BF7ECAC-1AFD-4CFD-964C-DB98BD1238C6}" type="parTrans" cxnId="{6B854B15-875C-4CFB-A26D-44B736062075}">
      <dgm:prSet/>
      <dgm:spPr/>
      <dgm:t>
        <a:bodyPr/>
        <a:lstStyle/>
        <a:p>
          <a:endParaRPr lang="ru-RU"/>
        </a:p>
      </dgm:t>
    </dgm:pt>
    <dgm:pt modelId="{5183B0D6-29D9-44A4-A296-694FE3E460CA}" type="sibTrans" cxnId="{6B854B15-875C-4CFB-A26D-44B736062075}">
      <dgm:prSet/>
      <dgm:spPr/>
      <dgm:t>
        <a:bodyPr/>
        <a:lstStyle/>
        <a:p>
          <a:endParaRPr lang="ru-RU"/>
        </a:p>
      </dgm:t>
    </dgm:pt>
    <dgm:pt modelId="{F75BC892-BC9F-47A0-995E-38A972EF5DA7}" type="pres">
      <dgm:prSet presAssocID="{68ECD62E-D19E-44AC-B8DB-94C8F86E9586}" presName="cycle" presStyleCnt="0">
        <dgm:presLayoutVars>
          <dgm:chMax val="1"/>
          <dgm:dir/>
          <dgm:animLvl val="ctr"/>
          <dgm:resizeHandles val="exact"/>
        </dgm:presLayoutVars>
      </dgm:prSet>
      <dgm:spPr/>
      <dgm:t>
        <a:bodyPr/>
        <a:lstStyle/>
        <a:p>
          <a:endParaRPr lang="ru-RU"/>
        </a:p>
      </dgm:t>
    </dgm:pt>
    <dgm:pt modelId="{E7FA6AD3-B89F-4092-89C2-C5F7BFB26B82}" type="pres">
      <dgm:prSet presAssocID="{A62AF699-79EB-48BA-8662-CCDA4C3EE317}" presName="centerShape" presStyleLbl="node0" presStyleIdx="0" presStyleCnt="1" custScaleX="108549" custScaleY="94824" custLinFactNeighborX="-2751" custLinFactNeighborY="-59102"/>
      <dgm:spPr/>
      <dgm:t>
        <a:bodyPr/>
        <a:lstStyle/>
        <a:p>
          <a:endParaRPr lang="ru-RU"/>
        </a:p>
      </dgm:t>
    </dgm:pt>
    <dgm:pt modelId="{2D9936A9-4CEE-4E9B-90A3-0597648666A8}" type="pres">
      <dgm:prSet presAssocID="{21BC1164-52BF-4B32-B2FB-D615EB9BEAB2}" presName="parTrans" presStyleLbl="bgSibTrans2D1" presStyleIdx="0" presStyleCnt="3" custLinFactNeighborX="-5610" custLinFactNeighborY="-48308"/>
      <dgm:spPr/>
      <dgm:t>
        <a:bodyPr/>
        <a:lstStyle/>
        <a:p>
          <a:endParaRPr lang="ru-RU"/>
        </a:p>
      </dgm:t>
    </dgm:pt>
    <dgm:pt modelId="{0B387B00-62F2-47E0-8BAC-1C943F537A64}" type="pres">
      <dgm:prSet presAssocID="{CCD23FDE-CB75-43D9-862C-0D3D98A7BE88}" presName="node" presStyleLbl="node1" presStyleIdx="0" presStyleCnt="3" custScaleX="138777" custScaleY="108506" custRadScaleRad="93593" custRadScaleInc="-2895">
        <dgm:presLayoutVars>
          <dgm:bulletEnabled val="1"/>
        </dgm:presLayoutVars>
      </dgm:prSet>
      <dgm:spPr/>
      <dgm:t>
        <a:bodyPr/>
        <a:lstStyle/>
        <a:p>
          <a:endParaRPr lang="ru-RU"/>
        </a:p>
      </dgm:t>
    </dgm:pt>
    <dgm:pt modelId="{2161447F-AE7E-42D6-9DC0-8B7C96A3462A}" type="pres">
      <dgm:prSet presAssocID="{A70DF982-3F06-4B83-BA64-8C56AF7C9746}" presName="parTrans" presStyleLbl="bgSibTrans2D1" presStyleIdx="1" presStyleCnt="3" custAng="175631" custLinFactNeighborX="2659" custLinFactNeighborY="-15650"/>
      <dgm:spPr/>
      <dgm:t>
        <a:bodyPr/>
        <a:lstStyle/>
        <a:p>
          <a:endParaRPr lang="ru-RU"/>
        </a:p>
      </dgm:t>
    </dgm:pt>
    <dgm:pt modelId="{DEDA3CA5-7474-4072-8EA4-5091CE6472CB}" type="pres">
      <dgm:prSet presAssocID="{4AB52766-C74D-45BE-B282-F46486D00208}" presName="node" presStyleLbl="node1" presStyleIdx="1" presStyleCnt="3" custScaleX="125170" custScaleY="110602" custRadScaleRad="21777" custRadScaleInc="-3987">
        <dgm:presLayoutVars>
          <dgm:bulletEnabled val="1"/>
        </dgm:presLayoutVars>
      </dgm:prSet>
      <dgm:spPr/>
      <dgm:t>
        <a:bodyPr/>
        <a:lstStyle/>
        <a:p>
          <a:endParaRPr lang="ru-RU"/>
        </a:p>
      </dgm:t>
    </dgm:pt>
    <dgm:pt modelId="{3DBD0AE1-996C-4C75-97FA-CD1CE44FC697}" type="pres">
      <dgm:prSet presAssocID="{6BF7ECAC-1AFD-4CFD-964C-DB98BD1238C6}" presName="parTrans" presStyleLbl="bgSibTrans2D1" presStyleIdx="2" presStyleCnt="3" custLinFactNeighborX="2223" custLinFactNeighborY="-46921"/>
      <dgm:spPr/>
      <dgm:t>
        <a:bodyPr/>
        <a:lstStyle/>
        <a:p>
          <a:endParaRPr lang="ru-RU"/>
        </a:p>
      </dgm:t>
    </dgm:pt>
    <dgm:pt modelId="{57E51194-4BDF-4F6A-B47D-BDF7274F1392}" type="pres">
      <dgm:prSet presAssocID="{7EDF5BFC-6AA4-4CD6-B3FD-BD032A1B631A}" presName="node" presStyleLbl="node1" presStyleIdx="2" presStyleCnt="3" custScaleX="123937" custScaleY="117143" custRadScaleRad="103140" custRadScaleInc="5998">
        <dgm:presLayoutVars>
          <dgm:bulletEnabled val="1"/>
        </dgm:presLayoutVars>
      </dgm:prSet>
      <dgm:spPr/>
      <dgm:t>
        <a:bodyPr/>
        <a:lstStyle/>
        <a:p>
          <a:endParaRPr lang="ru-RU"/>
        </a:p>
      </dgm:t>
    </dgm:pt>
  </dgm:ptLst>
  <dgm:cxnLst>
    <dgm:cxn modelId="{5A33E149-F230-47E8-A13A-A5D0892FA3F6}" type="presOf" srcId="{A62AF699-79EB-48BA-8662-CCDA4C3EE317}" destId="{E7FA6AD3-B89F-4092-89C2-C5F7BFB26B82}" srcOrd="0" destOrd="0" presId="urn:microsoft.com/office/officeart/2005/8/layout/radial4"/>
    <dgm:cxn modelId="{92B7AF91-F12C-401E-BE07-EC33AC8AE796}" srcId="{A62AF699-79EB-48BA-8662-CCDA4C3EE317}" destId="{CCD23FDE-CB75-43D9-862C-0D3D98A7BE88}" srcOrd="0" destOrd="0" parTransId="{21BC1164-52BF-4B32-B2FB-D615EB9BEAB2}" sibTransId="{A6EEABCE-5668-4F31-B890-D9CE41236E58}"/>
    <dgm:cxn modelId="{8F94A3D1-1149-493D-917C-E4B465073966}" srcId="{A62AF699-79EB-48BA-8662-CCDA4C3EE317}" destId="{4AB52766-C74D-45BE-B282-F46486D00208}" srcOrd="1" destOrd="0" parTransId="{A70DF982-3F06-4B83-BA64-8C56AF7C9746}" sibTransId="{8DB0F7DC-A56F-4465-9697-FDC3CADC7ED5}"/>
    <dgm:cxn modelId="{BE0A8D14-5A85-474A-82ED-3329DFDFB570}" type="presOf" srcId="{4AB52766-C74D-45BE-B282-F46486D00208}" destId="{DEDA3CA5-7474-4072-8EA4-5091CE6472CB}" srcOrd="0" destOrd="0" presId="urn:microsoft.com/office/officeart/2005/8/layout/radial4"/>
    <dgm:cxn modelId="{8E00F04B-8D52-41BE-A204-4B51399761FD}" type="presOf" srcId="{7EDF5BFC-6AA4-4CD6-B3FD-BD032A1B631A}" destId="{57E51194-4BDF-4F6A-B47D-BDF7274F1392}" srcOrd="0" destOrd="0" presId="urn:microsoft.com/office/officeart/2005/8/layout/radial4"/>
    <dgm:cxn modelId="{513F58FF-3C23-455B-B1AE-3431F7E6EC09}" type="presOf" srcId="{6BF7ECAC-1AFD-4CFD-964C-DB98BD1238C6}" destId="{3DBD0AE1-996C-4C75-97FA-CD1CE44FC697}" srcOrd="0" destOrd="0" presId="urn:microsoft.com/office/officeart/2005/8/layout/radial4"/>
    <dgm:cxn modelId="{6B854B15-875C-4CFB-A26D-44B736062075}" srcId="{A62AF699-79EB-48BA-8662-CCDA4C3EE317}" destId="{7EDF5BFC-6AA4-4CD6-B3FD-BD032A1B631A}" srcOrd="2" destOrd="0" parTransId="{6BF7ECAC-1AFD-4CFD-964C-DB98BD1238C6}" sibTransId="{5183B0D6-29D9-44A4-A296-694FE3E460CA}"/>
    <dgm:cxn modelId="{651E8510-712D-4E49-909F-AAF8DE0EFBF1}" type="presOf" srcId="{21BC1164-52BF-4B32-B2FB-D615EB9BEAB2}" destId="{2D9936A9-4CEE-4E9B-90A3-0597648666A8}" srcOrd="0" destOrd="0" presId="urn:microsoft.com/office/officeart/2005/8/layout/radial4"/>
    <dgm:cxn modelId="{7ECFF67C-AEDB-4E7A-B0BB-97194BD26718}" type="presOf" srcId="{68ECD62E-D19E-44AC-B8DB-94C8F86E9586}" destId="{F75BC892-BC9F-47A0-995E-38A972EF5DA7}" srcOrd="0" destOrd="0" presId="urn:microsoft.com/office/officeart/2005/8/layout/radial4"/>
    <dgm:cxn modelId="{53F20836-A939-4EE2-A61A-7DAB856ADC1A}" srcId="{68ECD62E-D19E-44AC-B8DB-94C8F86E9586}" destId="{A62AF699-79EB-48BA-8662-CCDA4C3EE317}" srcOrd="0" destOrd="0" parTransId="{F30C4160-F442-4D6A-AF92-A7759C5393DF}" sibTransId="{53CBF313-4468-4ECE-A502-5102314FF416}"/>
    <dgm:cxn modelId="{CF5D4A69-D3E8-4D22-91BB-DB76307D2C3B}" type="presOf" srcId="{A70DF982-3F06-4B83-BA64-8C56AF7C9746}" destId="{2161447F-AE7E-42D6-9DC0-8B7C96A3462A}" srcOrd="0" destOrd="0" presId="urn:microsoft.com/office/officeart/2005/8/layout/radial4"/>
    <dgm:cxn modelId="{9874EC5F-3E2B-4F7A-9D58-004DADCE2963}" type="presOf" srcId="{CCD23FDE-CB75-43D9-862C-0D3D98A7BE88}" destId="{0B387B00-62F2-47E0-8BAC-1C943F537A64}" srcOrd="0" destOrd="0" presId="urn:microsoft.com/office/officeart/2005/8/layout/radial4"/>
    <dgm:cxn modelId="{EBA010F5-49D5-49ED-A28A-67845AC22C14}" type="presParOf" srcId="{F75BC892-BC9F-47A0-995E-38A972EF5DA7}" destId="{E7FA6AD3-B89F-4092-89C2-C5F7BFB26B82}" srcOrd="0" destOrd="0" presId="urn:microsoft.com/office/officeart/2005/8/layout/radial4"/>
    <dgm:cxn modelId="{035072C3-8901-40CE-ACA8-4153AAAB4C98}" type="presParOf" srcId="{F75BC892-BC9F-47A0-995E-38A972EF5DA7}" destId="{2D9936A9-4CEE-4E9B-90A3-0597648666A8}" srcOrd="1" destOrd="0" presId="urn:microsoft.com/office/officeart/2005/8/layout/radial4"/>
    <dgm:cxn modelId="{61263B6E-99AE-4DFC-9AD1-3D5CD819199B}" type="presParOf" srcId="{F75BC892-BC9F-47A0-995E-38A972EF5DA7}" destId="{0B387B00-62F2-47E0-8BAC-1C943F537A64}" srcOrd="2" destOrd="0" presId="urn:microsoft.com/office/officeart/2005/8/layout/radial4"/>
    <dgm:cxn modelId="{1CA834C6-3C18-456D-8E95-2E3222CF4C8B}" type="presParOf" srcId="{F75BC892-BC9F-47A0-995E-38A972EF5DA7}" destId="{2161447F-AE7E-42D6-9DC0-8B7C96A3462A}" srcOrd="3" destOrd="0" presId="urn:microsoft.com/office/officeart/2005/8/layout/radial4"/>
    <dgm:cxn modelId="{871ED433-B0BF-4492-A5C2-B1D00500A158}" type="presParOf" srcId="{F75BC892-BC9F-47A0-995E-38A972EF5DA7}" destId="{DEDA3CA5-7474-4072-8EA4-5091CE6472CB}" srcOrd="4" destOrd="0" presId="urn:microsoft.com/office/officeart/2005/8/layout/radial4"/>
    <dgm:cxn modelId="{1D55AE6D-FC15-4B46-9971-5B10E62A4FB1}" type="presParOf" srcId="{F75BC892-BC9F-47A0-995E-38A972EF5DA7}" destId="{3DBD0AE1-996C-4C75-97FA-CD1CE44FC697}" srcOrd="5" destOrd="0" presId="urn:microsoft.com/office/officeart/2005/8/layout/radial4"/>
    <dgm:cxn modelId="{FA9891CF-8B99-4975-B24D-403B2A7AC9B6}" type="presParOf" srcId="{F75BC892-BC9F-47A0-995E-38A972EF5DA7}" destId="{57E51194-4BDF-4F6A-B47D-BDF7274F1392}" srcOrd="6" destOrd="0" presId="urn:microsoft.com/office/officeart/2005/8/layout/radial4"/>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382922-49ED-4D74-984F-5EA9A87F710A}"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ru-RU"/>
        </a:p>
      </dgm:t>
    </dgm:pt>
    <dgm:pt modelId="{246D14F8-7620-4721-AFE2-768060ECB9D7}">
      <dgm:prSet phldrT="[Текст]"/>
      <dgm:spPr/>
      <dgm:t>
        <a:bodyPr/>
        <a:lstStyle/>
        <a:p>
          <a:endParaRPr lang="ru-RU" dirty="0"/>
        </a:p>
      </dgm:t>
    </dgm:pt>
    <dgm:pt modelId="{D7CC8212-5031-413B-AC34-5F545B3B93F1}" type="parTrans" cxnId="{7253D2D3-1B1D-47EE-AFF5-C5C66CA01FA8}">
      <dgm:prSet/>
      <dgm:spPr/>
      <dgm:t>
        <a:bodyPr/>
        <a:lstStyle/>
        <a:p>
          <a:endParaRPr lang="ru-RU"/>
        </a:p>
      </dgm:t>
    </dgm:pt>
    <dgm:pt modelId="{ECB0AC8B-A745-4EC6-B8E6-7F419C9EA874}" type="sibTrans" cxnId="{7253D2D3-1B1D-47EE-AFF5-C5C66CA01FA8}">
      <dgm:prSet/>
      <dgm:spPr/>
      <dgm:t>
        <a:bodyPr/>
        <a:lstStyle/>
        <a:p>
          <a:endParaRPr lang="ru-RU"/>
        </a:p>
      </dgm:t>
    </dgm:pt>
    <dgm:pt modelId="{8F91A0D8-71A7-4F2F-9F3A-4AAE62DA9904}">
      <dgm:prSet phldrT="[Текст]" custT="1"/>
      <dgm:spPr/>
      <dgm:t>
        <a:bodyPr/>
        <a:lstStyle/>
        <a:p>
          <a:r>
            <a:rPr lang="kk-KZ" sz="4400" b="1" dirty="0" smtClean="0">
              <a:solidFill>
                <a:srgbClr val="0070C0"/>
              </a:solidFill>
              <a:latin typeface="Times New Roman" pitchFamily="18" charset="0"/>
              <a:cs typeface="Times New Roman" pitchFamily="18" charset="0"/>
            </a:rPr>
            <a:t>1- бөлім</a:t>
          </a:r>
          <a:endParaRPr lang="ru-RU" sz="4400" b="1" dirty="0">
            <a:solidFill>
              <a:srgbClr val="0070C0"/>
            </a:solidFill>
            <a:latin typeface="Times New Roman" pitchFamily="18" charset="0"/>
            <a:cs typeface="Times New Roman" pitchFamily="18" charset="0"/>
          </a:endParaRPr>
        </a:p>
      </dgm:t>
    </dgm:pt>
    <dgm:pt modelId="{D5EFE3D3-DE65-4D91-B2BA-C2FD6B4AE80D}" type="parTrans" cxnId="{0EFBE0BF-DEC0-4C9A-ACF1-EBC6F12EFF53}">
      <dgm:prSet/>
      <dgm:spPr/>
      <dgm:t>
        <a:bodyPr/>
        <a:lstStyle/>
        <a:p>
          <a:endParaRPr lang="ru-RU"/>
        </a:p>
      </dgm:t>
    </dgm:pt>
    <dgm:pt modelId="{154D8DBE-06E5-490B-B424-4C63AF9EB70C}" type="sibTrans" cxnId="{0EFBE0BF-DEC0-4C9A-ACF1-EBC6F12EFF53}">
      <dgm:prSet/>
      <dgm:spPr/>
      <dgm:t>
        <a:bodyPr/>
        <a:lstStyle/>
        <a:p>
          <a:endParaRPr lang="ru-RU"/>
        </a:p>
      </dgm:t>
    </dgm:pt>
    <dgm:pt modelId="{E4A8E985-0EC4-45E3-A6BC-DEE97F8A7E8A}">
      <dgm:prSet phldrT="[Текст]"/>
      <dgm:spPr/>
      <dgm:t>
        <a:bodyPr/>
        <a:lstStyle/>
        <a:p>
          <a:endParaRPr lang="ru-RU" dirty="0"/>
        </a:p>
      </dgm:t>
    </dgm:pt>
    <dgm:pt modelId="{FB89AB1B-FFAB-4592-81A2-A5DDF164AA1B}" type="parTrans" cxnId="{32292572-BAC5-4331-A35A-69D4483F7A0C}">
      <dgm:prSet/>
      <dgm:spPr/>
      <dgm:t>
        <a:bodyPr/>
        <a:lstStyle/>
        <a:p>
          <a:endParaRPr lang="ru-RU"/>
        </a:p>
      </dgm:t>
    </dgm:pt>
    <dgm:pt modelId="{C0305880-E146-4D9A-AAB9-1D93FC061158}" type="sibTrans" cxnId="{32292572-BAC5-4331-A35A-69D4483F7A0C}">
      <dgm:prSet/>
      <dgm:spPr/>
      <dgm:t>
        <a:bodyPr/>
        <a:lstStyle/>
        <a:p>
          <a:endParaRPr lang="ru-RU"/>
        </a:p>
      </dgm:t>
    </dgm:pt>
    <dgm:pt modelId="{841BA9F3-4D89-4904-91B9-A92A21BC10AF}">
      <dgm:prSet phldrT="[Текст]"/>
      <dgm:spPr/>
      <dgm:t>
        <a:bodyPr/>
        <a:lstStyle/>
        <a:p>
          <a:endParaRPr lang="ru-RU" dirty="0"/>
        </a:p>
      </dgm:t>
    </dgm:pt>
    <dgm:pt modelId="{DF03BA5D-7A7B-424B-A854-4C5E99E4FE72}" type="parTrans" cxnId="{CC13C622-FB40-4E02-8A93-CD369B5F330C}">
      <dgm:prSet/>
      <dgm:spPr/>
      <dgm:t>
        <a:bodyPr/>
        <a:lstStyle/>
        <a:p>
          <a:endParaRPr lang="ru-RU"/>
        </a:p>
      </dgm:t>
    </dgm:pt>
    <dgm:pt modelId="{29DCEE3F-E8CF-4A76-BBE7-D99A7D2FB03C}" type="sibTrans" cxnId="{CC13C622-FB40-4E02-8A93-CD369B5F330C}">
      <dgm:prSet/>
      <dgm:spPr/>
      <dgm:t>
        <a:bodyPr/>
        <a:lstStyle/>
        <a:p>
          <a:endParaRPr lang="ru-RU"/>
        </a:p>
      </dgm:t>
    </dgm:pt>
    <dgm:pt modelId="{5077C471-3FF1-43FA-959C-CDDBA1C24BD6}">
      <dgm:prSet phldrT="[Текст]" custT="1"/>
      <dgm:spPr/>
      <dgm:t>
        <a:bodyPr/>
        <a:lstStyle/>
        <a:p>
          <a:r>
            <a:rPr lang="kk-KZ" sz="4000" b="1" dirty="0" smtClean="0">
              <a:solidFill>
                <a:srgbClr val="0070C0"/>
              </a:solidFill>
              <a:latin typeface="Times New Roman" pitchFamily="18" charset="0"/>
              <a:cs typeface="Times New Roman" pitchFamily="18" charset="0"/>
            </a:rPr>
            <a:t>Күнтізбелік -тақырыптық жоспар</a:t>
          </a:r>
          <a:endParaRPr lang="ru-RU" sz="4000" b="1" dirty="0">
            <a:solidFill>
              <a:srgbClr val="0070C0"/>
            </a:solidFill>
            <a:latin typeface="Times New Roman" pitchFamily="18" charset="0"/>
            <a:cs typeface="Times New Roman" pitchFamily="18" charset="0"/>
          </a:endParaRPr>
        </a:p>
      </dgm:t>
    </dgm:pt>
    <dgm:pt modelId="{F5320AE1-C585-4C3C-87E5-A096403AED02}" type="parTrans" cxnId="{F8C7B345-03F7-490C-970A-F278A6ED3F30}">
      <dgm:prSet/>
      <dgm:spPr/>
      <dgm:t>
        <a:bodyPr/>
        <a:lstStyle/>
        <a:p>
          <a:endParaRPr lang="ru-RU"/>
        </a:p>
      </dgm:t>
    </dgm:pt>
    <dgm:pt modelId="{E82519CE-5293-4BFF-9700-1D6D5E188C3A}" type="sibTrans" cxnId="{F8C7B345-03F7-490C-970A-F278A6ED3F30}">
      <dgm:prSet/>
      <dgm:spPr/>
      <dgm:t>
        <a:bodyPr/>
        <a:lstStyle/>
        <a:p>
          <a:endParaRPr lang="ru-RU"/>
        </a:p>
      </dgm:t>
    </dgm:pt>
    <dgm:pt modelId="{A080A85A-29C4-4C39-9F2F-1C097976EC03}">
      <dgm:prSet phldrT="[Текст]" custT="1"/>
      <dgm:spPr/>
      <dgm:t>
        <a:bodyPr/>
        <a:lstStyle/>
        <a:p>
          <a:r>
            <a:rPr lang="kk-KZ" sz="4400" b="1" dirty="0" smtClean="0">
              <a:solidFill>
                <a:srgbClr val="0070C0"/>
              </a:solidFill>
              <a:latin typeface="Times New Roman" pitchFamily="18" charset="0"/>
              <a:cs typeface="Times New Roman" pitchFamily="18" charset="0"/>
            </a:rPr>
            <a:t>Бағдарлама</a:t>
          </a:r>
          <a:endParaRPr lang="ru-RU" sz="4400" b="1" dirty="0">
            <a:solidFill>
              <a:srgbClr val="0070C0"/>
            </a:solidFill>
            <a:latin typeface="Times New Roman" pitchFamily="18" charset="0"/>
            <a:cs typeface="Times New Roman" pitchFamily="18" charset="0"/>
          </a:endParaRPr>
        </a:p>
      </dgm:t>
    </dgm:pt>
    <dgm:pt modelId="{D53D98DF-C55B-4E58-BE1A-C6F5FFF291EF}" type="sibTrans" cxnId="{D3D47143-6577-4D32-BA0C-372028404A1D}">
      <dgm:prSet/>
      <dgm:spPr/>
      <dgm:t>
        <a:bodyPr/>
        <a:lstStyle/>
        <a:p>
          <a:endParaRPr lang="ru-RU"/>
        </a:p>
      </dgm:t>
    </dgm:pt>
    <dgm:pt modelId="{6CC634B5-B8FB-48B7-9365-4ACA96FD88F4}" type="parTrans" cxnId="{D3D47143-6577-4D32-BA0C-372028404A1D}">
      <dgm:prSet/>
      <dgm:spPr/>
      <dgm:t>
        <a:bodyPr/>
        <a:lstStyle/>
        <a:p>
          <a:endParaRPr lang="ru-RU"/>
        </a:p>
      </dgm:t>
    </dgm:pt>
    <dgm:pt modelId="{649F3802-B667-417E-BED3-4EAFBFD4E049}" type="pres">
      <dgm:prSet presAssocID="{CD382922-49ED-4D74-984F-5EA9A87F710A}" presName="linearFlow" presStyleCnt="0">
        <dgm:presLayoutVars>
          <dgm:dir/>
          <dgm:animLvl val="lvl"/>
          <dgm:resizeHandles val="exact"/>
        </dgm:presLayoutVars>
      </dgm:prSet>
      <dgm:spPr/>
      <dgm:t>
        <a:bodyPr/>
        <a:lstStyle/>
        <a:p>
          <a:endParaRPr lang="ru-RU"/>
        </a:p>
      </dgm:t>
    </dgm:pt>
    <dgm:pt modelId="{D4451CE4-401B-49DE-9BD8-0E0E6AD9ED42}" type="pres">
      <dgm:prSet presAssocID="{246D14F8-7620-4721-AFE2-768060ECB9D7}" presName="composite" presStyleCnt="0"/>
      <dgm:spPr/>
      <dgm:t>
        <a:bodyPr/>
        <a:lstStyle/>
        <a:p>
          <a:endParaRPr lang="ru-RU"/>
        </a:p>
      </dgm:t>
    </dgm:pt>
    <dgm:pt modelId="{54F8E9B3-480A-4DC4-B7AC-BD68CB220544}" type="pres">
      <dgm:prSet presAssocID="{246D14F8-7620-4721-AFE2-768060ECB9D7}" presName="parentText" presStyleLbl="alignNode1" presStyleIdx="0" presStyleCnt="3">
        <dgm:presLayoutVars>
          <dgm:chMax val="1"/>
          <dgm:bulletEnabled val="1"/>
        </dgm:presLayoutVars>
      </dgm:prSet>
      <dgm:spPr/>
      <dgm:t>
        <a:bodyPr/>
        <a:lstStyle/>
        <a:p>
          <a:endParaRPr lang="ru-RU"/>
        </a:p>
      </dgm:t>
    </dgm:pt>
    <dgm:pt modelId="{18B6D81B-88C9-4091-8484-CA455E45A9C8}" type="pres">
      <dgm:prSet presAssocID="{246D14F8-7620-4721-AFE2-768060ECB9D7}" presName="descendantText" presStyleLbl="alignAcc1" presStyleIdx="0" presStyleCnt="3">
        <dgm:presLayoutVars>
          <dgm:bulletEnabled val="1"/>
        </dgm:presLayoutVars>
      </dgm:prSet>
      <dgm:spPr/>
      <dgm:t>
        <a:bodyPr/>
        <a:lstStyle/>
        <a:p>
          <a:endParaRPr lang="ru-RU"/>
        </a:p>
      </dgm:t>
    </dgm:pt>
    <dgm:pt modelId="{E1090C94-3384-4442-BB39-6410D7ED9E25}" type="pres">
      <dgm:prSet presAssocID="{ECB0AC8B-A745-4EC6-B8E6-7F419C9EA874}" presName="sp" presStyleCnt="0"/>
      <dgm:spPr/>
      <dgm:t>
        <a:bodyPr/>
        <a:lstStyle/>
        <a:p>
          <a:endParaRPr lang="ru-RU"/>
        </a:p>
      </dgm:t>
    </dgm:pt>
    <dgm:pt modelId="{3992E360-8C55-4ECD-8D3A-B0D18A7EA4AB}" type="pres">
      <dgm:prSet presAssocID="{E4A8E985-0EC4-45E3-A6BC-DEE97F8A7E8A}" presName="composite" presStyleCnt="0"/>
      <dgm:spPr/>
      <dgm:t>
        <a:bodyPr/>
        <a:lstStyle/>
        <a:p>
          <a:endParaRPr lang="ru-RU"/>
        </a:p>
      </dgm:t>
    </dgm:pt>
    <dgm:pt modelId="{A62BAB77-1A65-44E5-A19E-4019EFFB1328}" type="pres">
      <dgm:prSet presAssocID="{E4A8E985-0EC4-45E3-A6BC-DEE97F8A7E8A}" presName="parentText" presStyleLbl="alignNode1" presStyleIdx="1" presStyleCnt="3">
        <dgm:presLayoutVars>
          <dgm:chMax val="1"/>
          <dgm:bulletEnabled val="1"/>
        </dgm:presLayoutVars>
      </dgm:prSet>
      <dgm:spPr/>
      <dgm:t>
        <a:bodyPr/>
        <a:lstStyle/>
        <a:p>
          <a:endParaRPr lang="ru-RU"/>
        </a:p>
      </dgm:t>
    </dgm:pt>
    <dgm:pt modelId="{BF64AB1E-9238-4A01-A785-D4FB50EE2CC9}" type="pres">
      <dgm:prSet presAssocID="{E4A8E985-0EC4-45E3-A6BC-DEE97F8A7E8A}" presName="descendantText" presStyleLbl="alignAcc1" presStyleIdx="1" presStyleCnt="3">
        <dgm:presLayoutVars>
          <dgm:bulletEnabled val="1"/>
        </dgm:presLayoutVars>
      </dgm:prSet>
      <dgm:spPr/>
      <dgm:t>
        <a:bodyPr/>
        <a:lstStyle/>
        <a:p>
          <a:endParaRPr lang="ru-RU"/>
        </a:p>
      </dgm:t>
    </dgm:pt>
    <dgm:pt modelId="{31F0C986-2778-4524-96E8-D8B15A297848}" type="pres">
      <dgm:prSet presAssocID="{C0305880-E146-4D9A-AAB9-1D93FC061158}" presName="sp" presStyleCnt="0"/>
      <dgm:spPr/>
      <dgm:t>
        <a:bodyPr/>
        <a:lstStyle/>
        <a:p>
          <a:endParaRPr lang="ru-RU"/>
        </a:p>
      </dgm:t>
    </dgm:pt>
    <dgm:pt modelId="{67ED12BD-4CEE-458F-B9BD-1F81A3594E5A}" type="pres">
      <dgm:prSet presAssocID="{841BA9F3-4D89-4904-91B9-A92A21BC10AF}" presName="composite" presStyleCnt="0"/>
      <dgm:spPr/>
      <dgm:t>
        <a:bodyPr/>
        <a:lstStyle/>
        <a:p>
          <a:endParaRPr lang="ru-RU"/>
        </a:p>
      </dgm:t>
    </dgm:pt>
    <dgm:pt modelId="{8F451F5D-C4D6-4F04-8826-47AC40FFA50D}" type="pres">
      <dgm:prSet presAssocID="{841BA9F3-4D89-4904-91B9-A92A21BC10AF}" presName="parentText" presStyleLbl="alignNode1" presStyleIdx="2" presStyleCnt="3">
        <dgm:presLayoutVars>
          <dgm:chMax val="1"/>
          <dgm:bulletEnabled val="1"/>
        </dgm:presLayoutVars>
      </dgm:prSet>
      <dgm:spPr/>
      <dgm:t>
        <a:bodyPr/>
        <a:lstStyle/>
        <a:p>
          <a:endParaRPr lang="ru-RU"/>
        </a:p>
      </dgm:t>
    </dgm:pt>
    <dgm:pt modelId="{11A54EC1-73F1-4B5E-9EAC-71D04D13CD8C}" type="pres">
      <dgm:prSet presAssocID="{841BA9F3-4D89-4904-91B9-A92A21BC10AF}" presName="descendantText" presStyleLbl="alignAcc1" presStyleIdx="2" presStyleCnt="3" custScaleY="154474">
        <dgm:presLayoutVars>
          <dgm:bulletEnabled val="1"/>
        </dgm:presLayoutVars>
      </dgm:prSet>
      <dgm:spPr/>
      <dgm:t>
        <a:bodyPr/>
        <a:lstStyle/>
        <a:p>
          <a:endParaRPr lang="ru-RU"/>
        </a:p>
      </dgm:t>
    </dgm:pt>
  </dgm:ptLst>
  <dgm:cxnLst>
    <dgm:cxn modelId="{0EFBE0BF-DEC0-4C9A-ACF1-EBC6F12EFF53}" srcId="{246D14F8-7620-4721-AFE2-768060ECB9D7}" destId="{8F91A0D8-71A7-4F2F-9F3A-4AAE62DA9904}" srcOrd="0" destOrd="0" parTransId="{D5EFE3D3-DE65-4D91-B2BA-C2FD6B4AE80D}" sibTransId="{154D8DBE-06E5-490B-B424-4C63AF9EB70C}"/>
    <dgm:cxn modelId="{CC13C622-FB40-4E02-8A93-CD369B5F330C}" srcId="{CD382922-49ED-4D74-984F-5EA9A87F710A}" destId="{841BA9F3-4D89-4904-91B9-A92A21BC10AF}" srcOrd="2" destOrd="0" parTransId="{DF03BA5D-7A7B-424B-A854-4C5E99E4FE72}" sibTransId="{29DCEE3F-E8CF-4A76-BBE7-D99A7D2FB03C}"/>
    <dgm:cxn modelId="{6A40E4B9-A34E-4043-9F3B-AC8A09B57E9A}" type="presOf" srcId="{CD382922-49ED-4D74-984F-5EA9A87F710A}" destId="{649F3802-B667-417E-BED3-4EAFBFD4E049}" srcOrd="0" destOrd="0" presId="urn:microsoft.com/office/officeart/2005/8/layout/chevron2"/>
    <dgm:cxn modelId="{D3D47143-6577-4D32-BA0C-372028404A1D}" srcId="{E4A8E985-0EC4-45E3-A6BC-DEE97F8A7E8A}" destId="{A080A85A-29C4-4C39-9F2F-1C097976EC03}" srcOrd="0" destOrd="0" parTransId="{6CC634B5-B8FB-48B7-9365-4ACA96FD88F4}" sibTransId="{D53D98DF-C55B-4E58-BE1A-C6F5FFF291EF}"/>
    <dgm:cxn modelId="{88CF8888-24F7-4719-87B7-FC0C6AF354BF}" type="presOf" srcId="{5077C471-3FF1-43FA-959C-CDDBA1C24BD6}" destId="{11A54EC1-73F1-4B5E-9EAC-71D04D13CD8C}" srcOrd="0" destOrd="0" presId="urn:microsoft.com/office/officeart/2005/8/layout/chevron2"/>
    <dgm:cxn modelId="{F8C7B345-03F7-490C-970A-F278A6ED3F30}" srcId="{841BA9F3-4D89-4904-91B9-A92A21BC10AF}" destId="{5077C471-3FF1-43FA-959C-CDDBA1C24BD6}" srcOrd="0" destOrd="0" parTransId="{F5320AE1-C585-4C3C-87E5-A096403AED02}" sibTransId="{E82519CE-5293-4BFF-9700-1D6D5E188C3A}"/>
    <dgm:cxn modelId="{9752F80F-331B-4B98-A88E-5B20C24A7189}" type="presOf" srcId="{841BA9F3-4D89-4904-91B9-A92A21BC10AF}" destId="{8F451F5D-C4D6-4F04-8826-47AC40FFA50D}" srcOrd="0" destOrd="0" presId="urn:microsoft.com/office/officeart/2005/8/layout/chevron2"/>
    <dgm:cxn modelId="{9E7A60E0-C12B-4D2E-8496-B2E6B6C2E8A3}" type="presOf" srcId="{8F91A0D8-71A7-4F2F-9F3A-4AAE62DA9904}" destId="{18B6D81B-88C9-4091-8484-CA455E45A9C8}" srcOrd="0" destOrd="0" presId="urn:microsoft.com/office/officeart/2005/8/layout/chevron2"/>
    <dgm:cxn modelId="{32292572-BAC5-4331-A35A-69D4483F7A0C}" srcId="{CD382922-49ED-4D74-984F-5EA9A87F710A}" destId="{E4A8E985-0EC4-45E3-A6BC-DEE97F8A7E8A}" srcOrd="1" destOrd="0" parTransId="{FB89AB1B-FFAB-4592-81A2-A5DDF164AA1B}" sibTransId="{C0305880-E146-4D9A-AAB9-1D93FC061158}"/>
    <dgm:cxn modelId="{EFCA13AC-6CB5-4325-B429-C87C6433A348}" type="presOf" srcId="{A080A85A-29C4-4C39-9F2F-1C097976EC03}" destId="{BF64AB1E-9238-4A01-A785-D4FB50EE2CC9}" srcOrd="0" destOrd="0" presId="urn:microsoft.com/office/officeart/2005/8/layout/chevron2"/>
    <dgm:cxn modelId="{A256915D-10EB-4F36-875A-5017176D2151}" type="presOf" srcId="{E4A8E985-0EC4-45E3-A6BC-DEE97F8A7E8A}" destId="{A62BAB77-1A65-44E5-A19E-4019EFFB1328}" srcOrd="0" destOrd="0" presId="urn:microsoft.com/office/officeart/2005/8/layout/chevron2"/>
    <dgm:cxn modelId="{7253D2D3-1B1D-47EE-AFF5-C5C66CA01FA8}" srcId="{CD382922-49ED-4D74-984F-5EA9A87F710A}" destId="{246D14F8-7620-4721-AFE2-768060ECB9D7}" srcOrd="0" destOrd="0" parTransId="{D7CC8212-5031-413B-AC34-5F545B3B93F1}" sibTransId="{ECB0AC8B-A745-4EC6-B8E6-7F419C9EA874}"/>
    <dgm:cxn modelId="{7ADEAA6C-3769-44FA-9385-6DCD4C44085A}" type="presOf" srcId="{246D14F8-7620-4721-AFE2-768060ECB9D7}" destId="{54F8E9B3-480A-4DC4-B7AC-BD68CB220544}" srcOrd="0" destOrd="0" presId="urn:microsoft.com/office/officeart/2005/8/layout/chevron2"/>
    <dgm:cxn modelId="{D77A540B-3408-41F5-B708-2678435DEFBA}" type="presParOf" srcId="{649F3802-B667-417E-BED3-4EAFBFD4E049}" destId="{D4451CE4-401B-49DE-9BD8-0E0E6AD9ED42}" srcOrd="0" destOrd="0" presId="urn:microsoft.com/office/officeart/2005/8/layout/chevron2"/>
    <dgm:cxn modelId="{EF4CF724-5EE1-4E1D-8ACE-B189D23FABB3}" type="presParOf" srcId="{D4451CE4-401B-49DE-9BD8-0E0E6AD9ED42}" destId="{54F8E9B3-480A-4DC4-B7AC-BD68CB220544}" srcOrd="0" destOrd="0" presId="urn:microsoft.com/office/officeart/2005/8/layout/chevron2"/>
    <dgm:cxn modelId="{447E5709-0831-4AF6-812C-D9B0C8D2952A}" type="presParOf" srcId="{D4451CE4-401B-49DE-9BD8-0E0E6AD9ED42}" destId="{18B6D81B-88C9-4091-8484-CA455E45A9C8}" srcOrd="1" destOrd="0" presId="urn:microsoft.com/office/officeart/2005/8/layout/chevron2"/>
    <dgm:cxn modelId="{E874CCC8-E1A3-4FC5-A46F-18C9C6D35C0A}" type="presParOf" srcId="{649F3802-B667-417E-BED3-4EAFBFD4E049}" destId="{E1090C94-3384-4442-BB39-6410D7ED9E25}" srcOrd="1" destOrd="0" presId="urn:microsoft.com/office/officeart/2005/8/layout/chevron2"/>
    <dgm:cxn modelId="{5DF6EEAE-0963-4222-B192-E76D0D0D789D}" type="presParOf" srcId="{649F3802-B667-417E-BED3-4EAFBFD4E049}" destId="{3992E360-8C55-4ECD-8D3A-B0D18A7EA4AB}" srcOrd="2" destOrd="0" presId="urn:microsoft.com/office/officeart/2005/8/layout/chevron2"/>
    <dgm:cxn modelId="{4ADE3586-B43E-4165-9653-DBF6615E2BE0}" type="presParOf" srcId="{3992E360-8C55-4ECD-8D3A-B0D18A7EA4AB}" destId="{A62BAB77-1A65-44E5-A19E-4019EFFB1328}" srcOrd="0" destOrd="0" presId="urn:microsoft.com/office/officeart/2005/8/layout/chevron2"/>
    <dgm:cxn modelId="{686E8029-3CD6-453B-84D7-608A55F248D3}" type="presParOf" srcId="{3992E360-8C55-4ECD-8D3A-B0D18A7EA4AB}" destId="{BF64AB1E-9238-4A01-A785-D4FB50EE2CC9}" srcOrd="1" destOrd="0" presId="urn:microsoft.com/office/officeart/2005/8/layout/chevron2"/>
    <dgm:cxn modelId="{C1F1680A-1440-4CB6-8293-F59FF6731515}" type="presParOf" srcId="{649F3802-B667-417E-BED3-4EAFBFD4E049}" destId="{31F0C986-2778-4524-96E8-D8B15A297848}" srcOrd="3" destOrd="0" presId="urn:microsoft.com/office/officeart/2005/8/layout/chevron2"/>
    <dgm:cxn modelId="{25E08FEE-B0ED-45AC-8A47-55537E6860C4}" type="presParOf" srcId="{649F3802-B667-417E-BED3-4EAFBFD4E049}" destId="{67ED12BD-4CEE-458F-B9BD-1F81A3594E5A}" srcOrd="4" destOrd="0" presId="urn:microsoft.com/office/officeart/2005/8/layout/chevron2"/>
    <dgm:cxn modelId="{B943633C-BC91-4BCB-8A1A-006B417D4B40}" type="presParOf" srcId="{67ED12BD-4CEE-458F-B9BD-1F81A3594E5A}" destId="{8F451F5D-C4D6-4F04-8826-47AC40FFA50D}" srcOrd="0" destOrd="0" presId="urn:microsoft.com/office/officeart/2005/8/layout/chevron2"/>
    <dgm:cxn modelId="{F17325A6-2BA4-4AB2-924D-470BEDCF4797}" type="presParOf" srcId="{67ED12BD-4CEE-458F-B9BD-1F81A3594E5A}" destId="{11A54EC1-73F1-4B5E-9EAC-71D04D13CD8C}"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382922-49ED-4D74-984F-5EA9A87F710A}"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ru-RU"/>
        </a:p>
      </dgm:t>
    </dgm:pt>
    <dgm:pt modelId="{246D14F8-7620-4721-AFE2-768060ECB9D7}">
      <dgm:prSet phldrT="[Текст]"/>
      <dgm:spPr/>
      <dgm:t>
        <a:bodyPr/>
        <a:lstStyle/>
        <a:p>
          <a:endParaRPr lang="ru-RU" dirty="0"/>
        </a:p>
      </dgm:t>
    </dgm:pt>
    <dgm:pt modelId="{D7CC8212-5031-413B-AC34-5F545B3B93F1}" type="parTrans" cxnId="{7253D2D3-1B1D-47EE-AFF5-C5C66CA01FA8}">
      <dgm:prSet/>
      <dgm:spPr/>
      <dgm:t>
        <a:bodyPr/>
        <a:lstStyle/>
        <a:p>
          <a:endParaRPr lang="ru-RU"/>
        </a:p>
      </dgm:t>
    </dgm:pt>
    <dgm:pt modelId="{ECB0AC8B-A745-4EC6-B8E6-7F419C9EA874}" type="sibTrans" cxnId="{7253D2D3-1B1D-47EE-AFF5-C5C66CA01FA8}">
      <dgm:prSet/>
      <dgm:spPr/>
      <dgm:t>
        <a:bodyPr/>
        <a:lstStyle/>
        <a:p>
          <a:endParaRPr lang="ru-RU"/>
        </a:p>
      </dgm:t>
    </dgm:pt>
    <dgm:pt modelId="{8F91A0D8-71A7-4F2F-9F3A-4AAE62DA9904}">
      <dgm:prSet phldrT="[Текст]"/>
      <dgm:spPr/>
      <dgm:t>
        <a:bodyPr/>
        <a:lstStyle/>
        <a:p>
          <a:r>
            <a:rPr lang="kk-KZ" b="1" dirty="0" smtClean="0">
              <a:solidFill>
                <a:srgbClr val="0070C0"/>
              </a:solidFill>
              <a:latin typeface="Times New Roman" pitchFamily="18" charset="0"/>
              <a:cs typeface="Times New Roman" pitchFamily="18" charset="0"/>
            </a:rPr>
            <a:t>2- бөлім</a:t>
          </a:r>
          <a:endParaRPr lang="ru-RU" b="1" dirty="0">
            <a:solidFill>
              <a:srgbClr val="0070C0"/>
            </a:solidFill>
            <a:latin typeface="Times New Roman" pitchFamily="18" charset="0"/>
            <a:cs typeface="Times New Roman" pitchFamily="18" charset="0"/>
          </a:endParaRPr>
        </a:p>
      </dgm:t>
    </dgm:pt>
    <dgm:pt modelId="{D5EFE3D3-DE65-4D91-B2BA-C2FD6B4AE80D}" type="parTrans" cxnId="{0EFBE0BF-DEC0-4C9A-ACF1-EBC6F12EFF53}">
      <dgm:prSet/>
      <dgm:spPr/>
      <dgm:t>
        <a:bodyPr/>
        <a:lstStyle/>
        <a:p>
          <a:endParaRPr lang="ru-RU"/>
        </a:p>
      </dgm:t>
    </dgm:pt>
    <dgm:pt modelId="{154D8DBE-06E5-490B-B424-4C63AF9EB70C}" type="sibTrans" cxnId="{0EFBE0BF-DEC0-4C9A-ACF1-EBC6F12EFF53}">
      <dgm:prSet/>
      <dgm:spPr/>
      <dgm:t>
        <a:bodyPr/>
        <a:lstStyle/>
        <a:p>
          <a:endParaRPr lang="ru-RU"/>
        </a:p>
      </dgm:t>
    </dgm:pt>
    <dgm:pt modelId="{E4A8E985-0EC4-45E3-A6BC-DEE97F8A7E8A}">
      <dgm:prSet phldrT="[Текст]"/>
      <dgm:spPr/>
      <dgm:t>
        <a:bodyPr/>
        <a:lstStyle/>
        <a:p>
          <a:endParaRPr lang="ru-RU" dirty="0"/>
        </a:p>
      </dgm:t>
    </dgm:pt>
    <dgm:pt modelId="{FB89AB1B-FFAB-4592-81A2-A5DDF164AA1B}" type="parTrans" cxnId="{32292572-BAC5-4331-A35A-69D4483F7A0C}">
      <dgm:prSet/>
      <dgm:spPr/>
      <dgm:t>
        <a:bodyPr/>
        <a:lstStyle/>
        <a:p>
          <a:endParaRPr lang="ru-RU"/>
        </a:p>
      </dgm:t>
    </dgm:pt>
    <dgm:pt modelId="{C0305880-E146-4D9A-AAB9-1D93FC061158}" type="sibTrans" cxnId="{32292572-BAC5-4331-A35A-69D4483F7A0C}">
      <dgm:prSet/>
      <dgm:spPr/>
      <dgm:t>
        <a:bodyPr/>
        <a:lstStyle/>
        <a:p>
          <a:endParaRPr lang="ru-RU"/>
        </a:p>
      </dgm:t>
    </dgm:pt>
    <dgm:pt modelId="{A080A85A-29C4-4C39-9F2F-1C097976EC03}">
      <dgm:prSet phldrT="[Текст]"/>
      <dgm:spPr/>
      <dgm:t>
        <a:bodyPr/>
        <a:lstStyle/>
        <a:p>
          <a:r>
            <a:rPr lang="kk-KZ" b="1" dirty="0" smtClean="0">
              <a:solidFill>
                <a:srgbClr val="0070C0"/>
              </a:solidFill>
              <a:latin typeface="Times New Roman" pitchFamily="18" charset="0"/>
              <a:cs typeface="Times New Roman" pitchFamily="18" charset="0"/>
            </a:rPr>
            <a:t>Қысқа мерзімді жоспар</a:t>
          </a:r>
          <a:endParaRPr lang="ru-RU" b="1" dirty="0">
            <a:solidFill>
              <a:srgbClr val="0070C0"/>
            </a:solidFill>
            <a:latin typeface="Times New Roman" pitchFamily="18" charset="0"/>
            <a:cs typeface="Times New Roman" pitchFamily="18" charset="0"/>
          </a:endParaRPr>
        </a:p>
      </dgm:t>
    </dgm:pt>
    <dgm:pt modelId="{D53D98DF-C55B-4E58-BE1A-C6F5FFF291EF}" type="sibTrans" cxnId="{D3D47143-6577-4D32-BA0C-372028404A1D}">
      <dgm:prSet/>
      <dgm:spPr/>
      <dgm:t>
        <a:bodyPr/>
        <a:lstStyle/>
        <a:p>
          <a:endParaRPr lang="ru-RU"/>
        </a:p>
      </dgm:t>
    </dgm:pt>
    <dgm:pt modelId="{6CC634B5-B8FB-48B7-9365-4ACA96FD88F4}" type="parTrans" cxnId="{D3D47143-6577-4D32-BA0C-372028404A1D}">
      <dgm:prSet/>
      <dgm:spPr/>
      <dgm:t>
        <a:bodyPr/>
        <a:lstStyle/>
        <a:p>
          <a:endParaRPr lang="ru-RU"/>
        </a:p>
      </dgm:t>
    </dgm:pt>
    <dgm:pt modelId="{649F3802-B667-417E-BED3-4EAFBFD4E049}" type="pres">
      <dgm:prSet presAssocID="{CD382922-49ED-4D74-984F-5EA9A87F710A}" presName="linearFlow" presStyleCnt="0">
        <dgm:presLayoutVars>
          <dgm:dir/>
          <dgm:animLvl val="lvl"/>
          <dgm:resizeHandles val="exact"/>
        </dgm:presLayoutVars>
      </dgm:prSet>
      <dgm:spPr/>
      <dgm:t>
        <a:bodyPr/>
        <a:lstStyle/>
        <a:p>
          <a:endParaRPr lang="ru-RU"/>
        </a:p>
      </dgm:t>
    </dgm:pt>
    <dgm:pt modelId="{D4451CE4-401B-49DE-9BD8-0E0E6AD9ED42}" type="pres">
      <dgm:prSet presAssocID="{246D14F8-7620-4721-AFE2-768060ECB9D7}" presName="composite" presStyleCnt="0"/>
      <dgm:spPr/>
    </dgm:pt>
    <dgm:pt modelId="{54F8E9B3-480A-4DC4-B7AC-BD68CB220544}" type="pres">
      <dgm:prSet presAssocID="{246D14F8-7620-4721-AFE2-768060ECB9D7}" presName="parentText" presStyleLbl="alignNode1" presStyleIdx="0" presStyleCnt="2">
        <dgm:presLayoutVars>
          <dgm:chMax val="1"/>
          <dgm:bulletEnabled val="1"/>
        </dgm:presLayoutVars>
      </dgm:prSet>
      <dgm:spPr/>
      <dgm:t>
        <a:bodyPr/>
        <a:lstStyle/>
        <a:p>
          <a:endParaRPr lang="ru-RU"/>
        </a:p>
      </dgm:t>
    </dgm:pt>
    <dgm:pt modelId="{18B6D81B-88C9-4091-8484-CA455E45A9C8}" type="pres">
      <dgm:prSet presAssocID="{246D14F8-7620-4721-AFE2-768060ECB9D7}" presName="descendantText" presStyleLbl="alignAcc1" presStyleIdx="0" presStyleCnt="2" custLinFactNeighborX="255" custLinFactNeighborY="1083">
        <dgm:presLayoutVars>
          <dgm:bulletEnabled val="1"/>
        </dgm:presLayoutVars>
      </dgm:prSet>
      <dgm:spPr/>
      <dgm:t>
        <a:bodyPr/>
        <a:lstStyle/>
        <a:p>
          <a:endParaRPr lang="ru-RU"/>
        </a:p>
      </dgm:t>
    </dgm:pt>
    <dgm:pt modelId="{E1090C94-3384-4442-BB39-6410D7ED9E25}" type="pres">
      <dgm:prSet presAssocID="{ECB0AC8B-A745-4EC6-B8E6-7F419C9EA874}" presName="sp" presStyleCnt="0"/>
      <dgm:spPr/>
    </dgm:pt>
    <dgm:pt modelId="{3992E360-8C55-4ECD-8D3A-B0D18A7EA4AB}" type="pres">
      <dgm:prSet presAssocID="{E4A8E985-0EC4-45E3-A6BC-DEE97F8A7E8A}" presName="composite" presStyleCnt="0"/>
      <dgm:spPr/>
    </dgm:pt>
    <dgm:pt modelId="{A62BAB77-1A65-44E5-A19E-4019EFFB1328}" type="pres">
      <dgm:prSet presAssocID="{E4A8E985-0EC4-45E3-A6BC-DEE97F8A7E8A}" presName="parentText" presStyleLbl="alignNode1" presStyleIdx="1" presStyleCnt="2">
        <dgm:presLayoutVars>
          <dgm:chMax val="1"/>
          <dgm:bulletEnabled val="1"/>
        </dgm:presLayoutVars>
      </dgm:prSet>
      <dgm:spPr/>
      <dgm:t>
        <a:bodyPr/>
        <a:lstStyle/>
        <a:p>
          <a:endParaRPr lang="ru-RU"/>
        </a:p>
      </dgm:t>
    </dgm:pt>
    <dgm:pt modelId="{BF64AB1E-9238-4A01-A785-D4FB50EE2CC9}" type="pres">
      <dgm:prSet presAssocID="{E4A8E985-0EC4-45E3-A6BC-DEE97F8A7E8A}" presName="descendantText" presStyleLbl="alignAcc1" presStyleIdx="1" presStyleCnt="2" custLinFactNeighborX="1126" custLinFactNeighborY="-5175">
        <dgm:presLayoutVars>
          <dgm:bulletEnabled val="1"/>
        </dgm:presLayoutVars>
      </dgm:prSet>
      <dgm:spPr/>
      <dgm:t>
        <a:bodyPr/>
        <a:lstStyle/>
        <a:p>
          <a:endParaRPr lang="ru-RU"/>
        </a:p>
      </dgm:t>
    </dgm:pt>
  </dgm:ptLst>
  <dgm:cxnLst>
    <dgm:cxn modelId="{31D02FFD-CCE0-4CA4-880D-53E8E639DD49}" type="presOf" srcId="{A080A85A-29C4-4C39-9F2F-1C097976EC03}" destId="{BF64AB1E-9238-4A01-A785-D4FB50EE2CC9}" srcOrd="0" destOrd="0" presId="urn:microsoft.com/office/officeart/2005/8/layout/chevron2"/>
    <dgm:cxn modelId="{0EFBE0BF-DEC0-4C9A-ACF1-EBC6F12EFF53}" srcId="{246D14F8-7620-4721-AFE2-768060ECB9D7}" destId="{8F91A0D8-71A7-4F2F-9F3A-4AAE62DA9904}" srcOrd="0" destOrd="0" parTransId="{D5EFE3D3-DE65-4D91-B2BA-C2FD6B4AE80D}" sibTransId="{154D8DBE-06E5-490B-B424-4C63AF9EB70C}"/>
    <dgm:cxn modelId="{BEEA4862-3A4F-4B60-A5EE-82ECAE53B1DA}" type="presOf" srcId="{CD382922-49ED-4D74-984F-5EA9A87F710A}" destId="{649F3802-B667-417E-BED3-4EAFBFD4E049}" srcOrd="0" destOrd="0" presId="urn:microsoft.com/office/officeart/2005/8/layout/chevron2"/>
    <dgm:cxn modelId="{D3D47143-6577-4D32-BA0C-372028404A1D}" srcId="{E4A8E985-0EC4-45E3-A6BC-DEE97F8A7E8A}" destId="{A080A85A-29C4-4C39-9F2F-1C097976EC03}" srcOrd="0" destOrd="0" parTransId="{6CC634B5-B8FB-48B7-9365-4ACA96FD88F4}" sibTransId="{D53D98DF-C55B-4E58-BE1A-C6F5FFF291EF}"/>
    <dgm:cxn modelId="{32292572-BAC5-4331-A35A-69D4483F7A0C}" srcId="{CD382922-49ED-4D74-984F-5EA9A87F710A}" destId="{E4A8E985-0EC4-45E3-A6BC-DEE97F8A7E8A}" srcOrd="1" destOrd="0" parTransId="{FB89AB1B-FFAB-4592-81A2-A5DDF164AA1B}" sibTransId="{C0305880-E146-4D9A-AAB9-1D93FC061158}"/>
    <dgm:cxn modelId="{52B101A0-1413-42BB-981C-9D1504A725A1}" type="presOf" srcId="{246D14F8-7620-4721-AFE2-768060ECB9D7}" destId="{54F8E9B3-480A-4DC4-B7AC-BD68CB220544}" srcOrd="0" destOrd="0" presId="urn:microsoft.com/office/officeart/2005/8/layout/chevron2"/>
    <dgm:cxn modelId="{7253D2D3-1B1D-47EE-AFF5-C5C66CA01FA8}" srcId="{CD382922-49ED-4D74-984F-5EA9A87F710A}" destId="{246D14F8-7620-4721-AFE2-768060ECB9D7}" srcOrd="0" destOrd="0" parTransId="{D7CC8212-5031-413B-AC34-5F545B3B93F1}" sibTransId="{ECB0AC8B-A745-4EC6-B8E6-7F419C9EA874}"/>
    <dgm:cxn modelId="{95682189-8FB5-4F3C-8974-F8FC88F576B9}" type="presOf" srcId="{E4A8E985-0EC4-45E3-A6BC-DEE97F8A7E8A}" destId="{A62BAB77-1A65-44E5-A19E-4019EFFB1328}" srcOrd="0" destOrd="0" presId="urn:microsoft.com/office/officeart/2005/8/layout/chevron2"/>
    <dgm:cxn modelId="{7A523486-C6A5-4C98-9BD0-FD479D8FE8CE}" type="presOf" srcId="{8F91A0D8-71A7-4F2F-9F3A-4AAE62DA9904}" destId="{18B6D81B-88C9-4091-8484-CA455E45A9C8}" srcOrd="0" destOrd="0" presId="urn:microsoft.com/office/officeart/2005/8/layout/chevron2"/>
    <dgm:cxn modelId="{67130679-AD29-4C7E-B832-119DADF41695}" type="presParOf" srcId="{649F3802-B667-417E-BED3-4EAFBFD4E049}" destId="{D4451CE4-401B-49DE-9BD8-0E0E6AD9ED42}" srcOrd="0" destOrd="0" presId="urn:microsoft.com/office/officeart/2005/8/layout/chevron2"/>
    <dgm:cxn modelId="{FA63DE05-A474-4081-B37F-9788F124224E}" type="presParOf" srcId="{D4451CE4-401B-49DE-9BD8-0E0E6AD9ED42}" destId="{54F8E9B3-480A-4DC4-B7AC-BD68CB220544}" srcOrd="0" destOrd="0" presId="urn:microsoft.com/office/officeart/2005/8/layout/chevron2"/>
    <dgm:cxn modelId="{C1D6858E-43E9-49AF-BC0D-BF7D8AF17F08}" type="presParOf" srcId="{D4451CE4-401B-49DE-9BD8-0E0E6AD9ED42}" destId="{18B6D81B-88C9-4091-8484-CA455E45A9C8}" srcOrd="1" destOrd="0" presId="urn:microsoft.com/office/officeart/2005/8/layout/chevron2"/>
    <dgm:cxn modelId="{51FF0761-7D7B-45F0-BC94-F26A856723C8}" type="presParOf" srcId="{649F3802-B667-417E-BED3-4EAFBFD4E049}" destId="{E1090C94-3384-4442-BB39-6410D7ED9E25}" srcOrd="1" destOrd="0" presId="urn:microsoft.com/office/officeart/2005/8/layout/chevron2"/>
    <dgm:cxn modelId="{17B05297-40D7-4C4A-8BB8-EBFA47A37C7D}" type="presParOf" srcId="{649F3802-B667-417E-BED3-4EAFBFD4E049}" destId="{3992E360-8C55-4ECD-8D3A-B0D18A7EA4AB}" srcOrd="2" destOrd="0" presId="urn:microsoft.com/office/officeart/2005/8/layout/chevron2"/>
    <dgm:cxn modelId="{8FD26CA9-66A1-44EC-9266-55F0FC57A157}" type="presParOf" srcId="{3992E360-8C55-4ECD-8D3A-B0D18A7EA4AB}" destId="{A62BAB77-1A65-44E5-A19E-4019EFFB1328}" srcOrd="0" destOrd="0" presId="urn:microsoft.com/office/officeart/2005/8/layout/chevron2"/>
    <dgm:cxn modelId="{0BB97380-551E-462D-BB01-E6A21A5CDE1B}" type="presParOf" srcId="{3992E360-8C55-4ECD-8D3A-B0D18A7EA4AB}" destId="{BF64AB1E-9238-4A01-A785-D4FB50EE2CC9}"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382922-49ED-4D74-984F-5EA9A87F710A}"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ru-RU"/>
        </a:p>
      </dgm:t>
    </dgm:pt>
    <dgm:pt modelId="{246D14F8-7620-4721-AFE2-768060ECB9D7}">
      <dgm:prSet phldrT="[Текст]"/>
      <dgm:spPr/>
      <dgm:t>
        <a:bodyPr/>
        <a:lstStyle/>
        <a:p>
          <a:endParaRPr lang="ru-RU" dirty="0"/>
        </a:p>
      </dgm:t>
    </dgm:pt>
    <dgm:pt modelId="{D7CC8212-5031-413B-AC34-5F545B3B93F1}" type="parTrans" cxnId="{7253D2D3-1B1D-47EE-AFF5-C5C66CA01FA8}">
      <dgm:prSet/>
      <dgm:spPr/>
      <dgm:t>
        <a:bodyPr/>
        <a:lstStyle/>
        <a:p>
          <a:endParaRPr lang="ru-RU"/>
        </a:p>
      </dgm:t>
    </dgm:pt>
    <dgm:pt modelId="{ECB0AC8B-A745-4EC6-B8E6-7F419C9EA874}" type="sibTrans" cxnId="{7253D2D3-1B1D-47EE-AFF5-C5C66CA01FA8}">
      <dgm:prSet/>
      <dgm:spPr/>
      <dgm:t>
        <a:bodyPr/>
        <a:lstStyle/>
        <a:p>
          <a:endParaRPr lang="ru-RU"/>
        </a:p>
      </dgm:t>
    </dgm:pt>
    <dgm:pt modelId="{8F91A0D8-71A7-4F2F-9F3A-4AAE62DA9904}">
      <dgm:prSet phldrT="[Текст]"/>
      <dgm:spPr/>
      <dgm:t>
        <a:bodyPr/>
        <a:lstStyle/>
        <a:p>
          <a:r>
            <a:rPr lang="kk-KZ" b="1" dirty="0" smtClean="0">
              <a:solidFill>
                <a:srgbClr val="0070C0"/>
              </a:solidFill>
              <a:latin typeface="Times New Roman" pitchFamily="18" charset="0"/>
              <a:cs typeface="Times New Roman" pitchFamily="18" charset="0"/>
            </a:rPr>
            <a:t>3- бөлім</a:t>
          </a:r>
          <a:endParaRPr lang="ru-RU" b="1" dirty="0">
            <a:solidFill>
              <a:srgbClr val="0070C0"/>
            </a:solidFill>
            <a:latin typeface="Times New Roman" pitchFamily="18" charset="0"/>
            <a:cs typeface="Times New Roman" pitchFamily="18" charset="0"/>
          </a:endParaRPr>
        </a:p>
      </dgm:t>
    </dgm:pt>
    <dgm:pt modelId="{D5EFE3D3-DE65-4D91-B2BA-C2FD6B4AE80D}" type="parTrans" cxnId="{0EFBE0BF-DEC0-4C9A-ACF1-EBC6F12EFF53}">
      <dgm:prSet/>
      <dgm:spPr/>
      <dgm:t>
        <a:bodyPr/>
        <a:lstStyle/>
        <a:p>
          <a:endParaRPr lang="ru-RU"/>
        </a:p>
      </dgm:t>
    </dgm:pt>
    <dgm:pt modelId="{154D8DBE-06E5-490B-B424-4C63AF9EB70C}" type="sibTrans" cxnId="{0EFBE0BF-DEC0-4C9A-ACF1-EBC6F12EFF53}">
      <dgm:prSet/>
      <dgm:spPr/>
      <dgm:t>
        <a:bodyPr/>
        <a:lstStyle/>
        <a:p>
          <a:endParaRPr lang="ru-RU"/>
        </a:p>
      </dgm:t>
    </dgm:pt>
    <dgm:pt modelId="{E4A8E985-0EC4-45E3-A6BC-DEE97F8A7E8A}">
      <dgm:prSet phldrT="[Текст]"/>
      <dgm:spPr/>
      <dgm:t>
        <a:bodyPr/>
        <a:lstStyle/>
        <a:p>
          <a:endParaRPr lang="ru-RU" dirty="0"/>
        </a:p>
      </dgm:t>
    </dgm:pt>
    <dgm:pt modelId="{FB89AB1B-FFAB-4592-81A2-A5DDF164AA1B}" type="parTrans" cxnId="{32292572-BAC5-4331-A35A-69D4483F7A0C}">
      <dgm:prSet/>
      <dgm:spPr/>
      <dgm:t>
        <a:bodyPr/>
        <a:lstStyle/>
        <a:p>
          <a:endParaRPr lang="ru-RU"/>
        </a:p>
      </dgm:t>
    </dgm:pt>
    <dgm:pt modelId="{C0305880-E146-4D9A-AAB9-1D93FC061158}" type="sibTrans" cxnId="{32292572-BAC5-4331-A35A-69D4483F7A0C}">
      <dgm:prSet/>
      <dgm:spPr/>
      <dgm:t>
        <a:bodyPr/>
        <a:lstStyle/>
        <a:p>
          <a:endParaRPr lang="ru-RU"/>
        </a:p>
      </dgm:t>
    </dgm:pt>
    <dgm:pt modelId="{841BA9F3-4D89-4904-91B9-A92A21BC10AF}">
      <dgm:prSet phldrT="[Текст]"/>
      <dgm:spPr/>
      <dgm:t>
        <a:bodyPr/>
        <a:lstStyle/>
        <a:p>
          <a:endParaRPr lang="ru-RU" dirty="0"/>
        </a:p>
      </dgm:t>
    </dgm:pt>
    <dgm:pt modelId="{DF03BA5D-7A7B-424B-A854-4C5E99E4FE72}" type="parTrans" cxnId="{CC13C622-FB40-4E02-8A93-CD369B5F330C}">
      <dgm:prSet/>
      <dgm:spPr/>
      <dgm:t>
        <a:bodyPr/>
        <a:lstStyle/>
        <a:p>
          <a:endParaRPr lang="ru-RU"/>
        </a:p>
      </dgm:t>
    </dgm:pt>
    <dgm:pt modelId="{29DCEE3F-E8CF-4A76-BBE7-D99A7D2FB03C}" type="sibTrans" cxnId="{CC13C622-FB40-4E02-8A93-CD369B5F330C}">
      <dgm:prSet/>
      <dgm:spPr/>
      <dgm:t>
        <a:bodyPr/>
        <a:lstStyle/>
        <a:p>
          <a:endParaRPr lang="ru-RU"/>
        </a:p>
      </dgm:t>
    </dgm:pt>
    <dgm:pt modelId="{5077C471-3FF1-43FA-959C-CDDBA1C24BD6}">
      <dgm:prSet phldrT="[Текст]"/>
      <dgm:spPr/>
      <dgm:t>
        <a:bodyPr/>
        <a:lstStyle/>
        <a:p>
          <a:r>
            <a:rPr lang="kk-KZ" b="1" dirty="0" smtClean="0">
              <a:solidFill>
                <a:srgbClr val="0070C0"/>
              </a:solidFill>
              <a:latin typeface="Times New Roman" pitchFamily="18" charset="0"/>
              <a:cs typeface="Times New Roman" pitchFamily="18" charset="0"/>
            </a:rPr>
            <a:t>Бағалау критерийлері</a:t>
          </a:r>
          <a:endParaRPr lang="ru-RU" b="1" dirty="0">
            <a:solidFill>
              <a:srgbClr val="0070C0"/>
            </a:solidFill>
            <a:latin typeface="Times New Roman" pitchFamily="18" charset="0"/>
            <a:cs typeface="Times New Roman" pitchFamily="18" charset="0"/>
          </a:endParaRPr>
        </a:p>
      </dgm:t>
    </dgm:pt>
    <dgm:pt modelId="{F5320AE1-C585-4C3C-87E5-A096403AED02}" type="parTrans" cxnId="{F8C7B345-03F7-490C-970A-F278A6ED3F30}">
      <dgm:prSet/>
      <dgm:spPr/>
      <dgm:t>
        <a:bodyPr/>
        <a:lstStyle/>
        <a:p>
          <a:endParaRPr lang="ru-RU"/>
        </a:p>
      </dgm:t>
    </dgm:pt>
    <dgm:pt modelId="{E82519CE-5293-4BFF-9700-1D6D5E188C3A}" type="sibTrans" cxnId="{F8C7B345-03F7-490C-970A-F278A6ED3F30}">
      <dgm:prSet/>
      <dgm:spPr/>
      <dgm:t>
        <a:bodyPr/>
        <a:lstStyle/>
        <a:p>
          <a:endParaRPr lang="ru-RU"/>
        </a:p>
      </dgm:t>
    </dgm:pt>
    <dgm:pt modelId="{A080A85A-29C4-4C39-9F2F-1C097976EC03}">
      <dgm:prSet phldrT="[Текст]"/>
      <dgm:spPr/>
      <dgm:t>
        <a:bodyPr/>
        <a:lstStyle/>
        <a:p>
          <a:r>
            <a:rPr lang="kk-KZ" b="1" dirty="0" smtClean="0">
              <a:solidFill>
                <a:srgbClr val="0070C0"/>
              </a:solidFill>
              <a:latin typeface="Times New Roman" pitchFamily="18" charset="0"/>
              <a:cs typeface="Times New Roman" pitchFamily="18" charset="0"/>
            </a:rPr>
            <a:t>Әдістемелік нұсқаулық</a:t>
          </a:r>
          <a:endParaRPr lang="ru-RU" b="1" dirty="0">
            <a:solidFill>
              <a:srgbClr val="0070C0"/>
            </a:solidFill>
            <a:latin typeface="Times New Roman" pitchFamily="18" charset="0"/>
            <a:cs typeface="Times New Roman" pitchFamily="18" charset="0"/>
          </a:endParaRPr>
        </a:p>
      </dgm:t>
    </dgm:pt>
    <dgm:pt modelId="{D53D98DF-C55B-4E58-BE1A-C6F5FFF291EF}" type="sibTrans" cxnId="{D3D47143-6577-4D32-BA0C-372028404A1D}">
      <dgm:prSet/>
      <dgm:spPr/>
      <dgm:t>
        <a:bodyPr/>
        <a:lstStyle/>
        <a:p>
          <a:endParaRPr lang="ru-RU"/>
        </a:p>
      </dgm:t>
    </dgm:pt>
    <dgm:pt modelId="{6CC634B5-B8FB-48B7-9365-4ACA96FD88F4}" type="parTrans" cxnId="{D3D47143-6577-4D32-BA0C-372028404A1D}">
      <dgm:prSet/>
      <dgm:spPr/>
      <dgm:t>
        <a:bodyPr/>
        <a:lstStyle/>
        <a:p>
          <a:endParaRPr lang="ru-RU"/>
        </a:p>
      </dgm:t>
    </dgm:pt>
    <dgm:pt modelId="{649F3802-B667-417E-BED3-4EAFBFD4E049}" type="pres">
      <dgm:prSet presAssocID="{CD382922-49ED-4D74-984F-5EA9A87F710A}" presName="linearFlow" presStyleCnt="0">
        <dgm:presLayoutVars>
          <dgm:dir/>
          <dgm:animLvl val="lvl"/>
          <dgm:resizeHandles val="exact"/>
        </dgm:presLayoutVars>
      </dgm:prSet>
      <dgm:spPr/>
      <dgm:t>
        <a:bodyPr/>
        <a:lstStyle/>
        <a:p>
          <a:endParaRPr lang="ru-RU"/>
        </a:p>
      </dgm:t>
    </dgm:pt>
    <dgm:pt modelId="{D4451CE4-401B-49DE-9BD8-0E0E6AD9ED42}" type="pres">
      <dgm:prSet presAssocID="{246D14F8-7620-4721-AFE2-768060ECB9D7}" presName="composite" presStyleCnt="0"/>
      <dgm:spPr/>
    </dgm:pt>
    <dgm:pt modelId="{54F8E9B3-480A-4DC4-B7AC-BD68CB220544}" type="pres">
      <dgm:prSet presAssocID="{246D14F8-7620-4721-AFE2-768060ECB9D7}" presName="parentText" presStyleLbl="alignNode1" presStyleIdx="0" presStyleCnt="3">
        <dgm:presLayoutVars>
          <dgm:chMax val="1"/>
          <dgm:bulletEnabled val="1"/>
        </dgm:presLayoutVars>
      </dgm:prSet>
      <dgm:spPr/>
      <dgm:t>
        <a:bodyPr/>
        <a:lstStyle/>
        <a:p>
          <a:endParaRPr lang="ru-RU"/>
        </a:p>
      </dgm:t>
    </dgm:pt>
    <dgm:pt modelId="{18B6D81B-88C9-4091-8484-CA455E45A9C8}" type="pres">
      <dgm:prSet presAssocID="{246D14F8-7620-4721-AFE2-768060ECB9D7}" presName="descendantText" presStyleLbl="alignAcc1" presStyleIdx="0" presStyleCnt="3">
        <dgm:presLayoutVars>
          <dgm:bulletEnabled val="1"/>
        </dgm:presLayoutVars>
      </dgm:prSet>
      <dgm:spPr/>
      <dgm:t>
        <a:bodyPr/>
        <a:lstStyle/>
        <a:p>
          <a:endParaRPr lang="ru-RU"/>
        </a:p>
      </dgm:t>
    </dgm:pt>
    <dgm:pt modelId="{E1090C94-3384-4442-BB39-6410D7ED9E25}" type="pres">
      <dgm:prSet presAssocID="{ECB0AC8B-A745-4EC6-B8E6-7F419C9EA874}" presName="sp" presStyleCnt="0"/>
      <dgm:spPr/>
    </dgm:pt>
    <dgm:pt modelId="{3992E360-8C55-4ECD-8D3A-B0D18A7EA4AB}" type="pres">
      <dgm:prSet presAssocID="{E4A8E985-0EC4-45E3-A6BC-DEE97F8A7E8A}" presName="composite" presStyleCnt="0"/>
      <dgm:spPr/>
    </dgm:pt>
    <dgm:pt modelId="{A62BAB77-1A65-44E5-A19E-4019EFFB1328}" type="pres">
      <dgm:prSet presAssocID="{E4A8E985-0EC4-45E3-A6BC-DEE97F8A7E8A}" presName="parentText" presStyleLbl="alignNode1" presStyleIdx="1" presStyleCnt="3">
        <dgm:presLayoutVars>
          <dgm:chMax val="1"/>
          <dgm:bulletEnabled val="1"/>
        </dgm:presLayoutVars>
      </dgm:prSet>
      <dgm:spPr/>
      <dgm:t>
        <a:bodyPr/>
        <a:lstStyle/>
        <a:p>
          <a:endParaRPr lang="ru-RU"/>
        </a:p>
      </dgm:t>
    </dgm:pt>
    <dgm:pt modelId="{BF64AB1E-9238-4A01-A785-D4FB50EE2CC9}" type="pres">
      <dgm:prSet presAssocID="{E4A8E985-0EC4-45E3-A6BC-DEE97F8A7E8A}" presName="descendantText" presStyleLbl="alignAcc1" presStyleIdx="1" presStyleCnt="3">
        <dgm:presLayoutVars>
          <dgm:bulletEnabled val="1"/>
        </dgm:presLayoutVars>
      </dgm:prSet>
      <dgm:spPr/>
      <dgm:t>
        <a:bodyPr/>
        <a:lstStyle/>
        <a:p>
          <a:endParaRPr lang="ru-RU"/>
        </a:p>
      </dgm:t>
    </dgm:pt>
    <dgm:pt modelId="{31F0C986-2778-4524-96E8-D8B15A297848}" type="pres">
      <dgm:prSet presAssocID="{C0305880-E146-4D9A-AAB9-1D93FC061158}" presName="sp" presStyleCnt="0"/>
      <dgm:spPr/>
    </dgm:pt>
    <dgm:pt modelId="{67ED12BD-4CEE-458F-B9BD-1F81A3594E5A}" type="pres">
      <dgm:prSet presAssocID="{841BA9F3-4D89-4904-91B9-A92A21BC10AF}" presName="composite" presStyleCnt="0"/>
      <dgm:spPr/>
    </dgm:pt>
    <dgm:pt modelId="{8F451F5D-C4D6-4F04-8826-47AC40FFA50D}" type="pres">
      <dgm:prSet presAssocID="{841BA9F3-4D89-4904-91B9-A92A21BC10AF}" presName="parentText" presStyleLbl="alignNode1" presStyleIdx="2" presStyleCnt="3">
        <dgm:presLayoutVars>
          <dgm:chMax val="1"/>
          <dgm:bulletEnabled val="1"/>
        </dgm:presLayoutVars>
      </dgm:prSet>
      <dgm:spPr/>
      <dgm:t>
        <a:bodyPr/>
        <a:lstStyle/>
        <a:p>
          <a:endParaRPr lang="ru-RU"/>
        </a:p>
      </dgm:t>
    </dgm:pt>
    <dgm:pt modelId="{11A54EC1-73F1-4B5E-9EAC-71D04D13CD8C}" type="pres">
      <dgm:prSet presAssocID="{841BA9F3-4D89-4904-91B9-A92A21BC10AF}" presName="descendantText" presStyleLbl="alignAcc1" presStyleIdx="2" presStyleCnt="3">
        <dgm:presLayoutVars>
          <dgm:bulletEnabled val="1"/>
        </dgm:presLayoutVars>
      </dgm:prSet>
      <dgm:spPr/>
      <dgm:t>
        <a:bodyPr/>
        <a:lstStyle/>
        <a:p>
          <a:endParaRPr lang="ru-RU"/>
        </a:p>
      </dgm:t>
    </dgm:pt>
  </dgm:ptLst>
  <dgm:cxnLst>
    <dgm:cxn modelId="{882C62DB-E325-4C0B-B864-80566143D1BB}" type="presOf" srcId="{E4A8E985-0EC4-45E3-A6BC-DEE97F8A7E8A}" destId="{A62BAB77-1A65-44E5-A19E-4019EFFB1328}" srcOrd="0" destOrd="0" presId="urn:microsoft.com/office/officeart/2005/8/layout/chevron2"/>
    <dgm:cxn modelId="{0EFBE0BF-DEC0-4C9A-ACF1-EBC6F12EFF53}" srcId="{246D14F8-7620-4721-AFE2-768060ECB9D7}" destId="{8F91A0D8-71A7-4F2F-9F3A-4AAE62DA9904}" srcOrd="0" destOrd="0" parTransId="{D5EFE3D3-DE65-4D91-B2BA-C2FD6B4AE80D}" sibTransId="{154D8DBE-06E5-490B-B424-4C63AF9EB70C}"/>
    <dgm:cxn modelId="{CC13C622-FB40-4E02-8A93-CD369B5F330C}" srcId="{CD382922-49ED-4D74-984F-5EA9A87F710A}" destId="{841BA9F3-4D89-4904-91B9-A92A21BC10AF}" srcOrd="2" destOrd="0" parTransId="{DF03BA5D-7A7B-424B-A854-4C5E99E4FE72}" sibTransId="{29DCEE3F-E8CF-4A76-BBE7-D99A7D2FB03C}"/>
    <dgm:cxn modelId="{B76342A2-FB3D-4B23-ADB5-BC6E15A72EEB}" type="presOf" srcId="{8F91A0D8-71A7-4F2F-9F3A-4AAE62DA9904}" destId="{18B6D81B-88C9-4091-8484-CA455E45A9C8}" srcOrd="0" destOrd="0" presId="urn:microsoft.com/office/officeart/2005/8/layout/chevron2"/>
    <dgm:cxn modelId="{D3D47143-6577-4D32-BA0C-372028404A1D}" srcId="{E4A8E985-0EC4-45E3-A6BC-DEE97F8A7E8A}" destId="{A080A85A-29C4-4C39-9F2F-1C097976EC03}" srcOrd="0" destOrd="0" parTransId="{6CC634B5-B8FB-48B7-9365-4ACA96FD88F4}" sibTransId="{D53D98DF-C55B-4E58-BE1A-C6F5FFF291EF}"/>
    <dgm:cxn modelId="{F8C7B345-03F7-490C-970A-F278A6ED3F30}" srcId="{841BA9F3-4D89-4904-91B9-A92A21BC10AF}" destId="{5077C471-3FF1-43FA-959C-CDDBA1C24BD6}" srcOrd="0" destOrd="0" parTransId="{F5320AE1-C585-4C3C-87E5-A096403AED02}" sibTransId="{E82519CE-5293-4BFF-9700-1D6D5E188C3A}"/>
    <dgm:cxn modelId="{79884E71-851F-41FB-BD53-F43671ABF0E4}" type="presOf" srcId="{CD382922-49ED-4D74-984F-5EA9A87F710A}" destId="{649F3802-B667-417E-BED3-4EAFBFD4E049}" srcOrd="0" destOrd="0" presId="urn:microsoft.com/office/officeart/2005/8/layout/chevron2"/>
    <dgm:cxn modelId="{ADB698C0-A9D3-4F91-8A58-B25E94534B3A}" type="presOf" srcId="{5077C471-3FF1-43FA-959C-CDDBA1C24BD6}" destId="{11A54EC1-73F1-4B5E-9EAC-71D04D13CD8C}" srcOrd="0" destOrd="0" presId="urn:microsoft.com/office/officeart/2005/8/layout/chevron2"/>
    <dgm:cxn modelId="{32292572-BAC5-4331-A35A-69D4483F7A0C}" srcId="{CD382922-49ED-4D74-984F-5EA9A87F710A}" destId="{E4A8E985-0EC4-45E3-A6BC-DEE97F8A7E8A}" srcOrd="1" destOrd="0" parTransId="{FB89AB1B-FFAB-4592-81A2-A5DDF164AA1B}" sibTransId="{C0305880-E146-4D9A-AAB9-1D93FC061158}"/>
    <dgm:cxn modelId="{40525EA6-69F6-463C-BE46-204AFE044D4D}" type="presOf" srcId="{A080A85A-29C4-4C39-9F2F-1C097976EC03}" destId="{BF64AB1E-9238-4A01-A785-D4FB50EE2CC9}" srcOrd="0" destOrd="0" presId="urn:microsoft.com/office/officeart/2005/8/layout/chevron2"/>
    <dgm:cxn modelId="{D63406C1-F596-42C8-9FD5-6262A33ABA23}" type="presOf" srcId="{246D14F8-7620-4721-AFE2-768060ECB9D7}" destId="{54F8E9B3-480A-4DC4-B7AC-BD68CB220544}" srcOrd="0" destOrd="0" presId="urn:microsoft.com/office/officeart/2005/8/layout/chevron2"/>
    <dgm:cxn modelId="{7253D2D3-1B1D-47EE-AFF5-C5C66CA01FA8}" srcId="{CD382922-49ED-4D74-984F-5EA9A87F710A}" destId="{246D14F8-7620-4721-AFE2-768060ECB9D7}" srcOrd="0" destOrd="0" parTransId="{D7CC8212-5031-413B-AC34-5F545B3B93F1}" sibTransId="{ECB0AC8B-A745-4EC6-B8E6-7F419C9EA874}"/>
    <dgm:cxn modelId="{4784DA0C-49CD-43A2-B164-0157A0384E73}" type="presOf" srcId="{841BA9F3-4D89-4904-91B9-A92A21BC10AF}" destId="{8F451F5D-C4D6-4F04-8826-47AC40FFA50D}" srcOrd="0" destOrd="0" presId="urn:microsoft.com/office/officeart/2005/8/layout/chevron2"/>
    <dgm:cxn modelId="{A0DEEFB2-3573-487D-AD75-3F65F1EC0B93}" type="presParOf" srcId="{649F3802-B667-417E-BED3-4EAFBFD4E049}" destId="{D4451CE4-401B-49DE-9BD8-0E0E6AD9ED42}" srcOrd="0" destOrd="0" presId="urn:microsoft.com/office/officeart/2005/8/layout/chevron2"/>
    <dgm:cxn modelId="{26E83A81-37CC-4BAC-A875-C4DE4C7FAAD6}" type="presParOf" srcId="{D4451CE4-401B-49DE-9BD8-0E0E6AD9ED42}" destId="{54F8E9B3-480A-4DC4-B7AC-BD68CB220544}" srcOrd="0" destOrd="0" presId="urn:microsoft.com/office/officeart/2005/8/layout/chevron2"/>
    <dgm:cxn modelId="{AB6C641E-81D3-40BB-B80C-64EBA724E0AD}" type="presParOf" srcId="{D4451CE4-401B-49DE-9BD8-0E0E6AD9ED42}" destId="{18B6D81B-88C9-4091-8484-CA455E45A9C8}" srcOrd="1" destOrd="0" presId="urn:microsoft.com/office/officeart/2005/8/layout/chevron2"/>
    <dgm:cxn modelId="{63CF3387-7981-4E91-B77F-CF9DD3F5B86E}" type="presParOf" srcId="{649F3802-B667-417E-BED3-4EAFBFD4E049}" destId="{E1090C94-3384-4442-BB39-6410D7ED9E25}" srcOrd="1" destOrd="0" presId="urn:microsoft.com/office/officeart/2005/8/layout/chevron2"/>
    <dgm:cxn modelId="{7776871B-1C9D-483D-97BB-4033289A10C2}" type="presParOf" srcId="{649F3802-B667-417E-BED3-4EAFBFD4E049}" destId="{3992E360-8C55-4ECD-8D3A-B0D18A7EA4AB}" srcOrd="2" destOrd="0" presId="urn:microsoft.com/office/officeart/2005/8/layout/chevron2"/>
    <dgm:cxn modelId="{A2E16C4B-0780-41A5-BA0A-05E800380A96}" type="presParOf" srcId="{3992E360-8C55-4ECD-8D3A-B0D18A7EA4AB}" destId="{A62BAB77-1A65-44E5-A19E-4019EFFB1328}" srcOrd="0" destOrd="0" presId="urn:microsoft.com/office/officeart/2005/8/layout/chevron2"/>
    <dgm:cxn modelId="{668C4280-58C5-49B5-B83D-2E3050E20322}" type="presParOf" srcId="{3992E360-8C55-4ECD-8D3A-B0D18A7EA4AB}" destId="{BF64AB1E-9238-4A01-A785-D4FB50EE2CC9}" srcOrd="1" destOrd="0" presId="urn:microsoft.com/office/officeart/2005/8/layout/chevron2"/>
    <dgm:cxn modelId="{1F4471CA-DB03-4AAF-9F00-D19D2922FB9C}" type="presParOf" srcId="{649F3802-B667-417E-BED3-4EAFBFD4E049}" destId="{31F0C986-2778-4524-96E8-D8B15A297848}" srcOrd="3" destOrd="0" presId="urn:microsoft.com/office/officeart/2005/8/layout/chevron2"/>
    <dgm:cxn modelId="{0A1A7E44-CAFD-4337-B72B-8A269F766B6F}" type="presParOf" srcId="{649F3802-B667-417E-BED3-4EAFBFD4E049}" destId="{67ED12BD-4CEE-458F-B9BD-1F81A3594E5A}" srcOrd="4" destOrd="0" presId="urn:microsoft.com/office/officeart/2005/8/layout/chevron2"/>
    <dgm:cxn modelId="{1F3417E8-3FD7-4625-83A9-F28363EC404E}" type="presParOf" srcId="{67ED12BD-4CEE-458F-B9BD-1F81A3594E5A}" destId="{8F451F5D-C4D6-4F04-8826-47AC40FFA50D}" srcOrd="0" destOrd="0" presId="urn:microsoft.com/office/officeart/2005/8/layout/chevron2"/>
    <dgm:cxn modelId="{5ED77D46-78BA-4BD0-A078-CF6049401AB8}" type="presParOf" srcId="{67ED12BD-4CEE-458F-B9BD-1F81A3594E5A}" destId="{11A54EC1-73F1-4B5E-9EAC-71D04D13CD8C}"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382922-49ED-4D74-984F-5EA9A87F710A}"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ru-RU"/>
        </a:p>
      </dgm:t>
    </dgm:pt>
    <dgm:pt modelId="{246D14F8-7620-4721-AFE2-768060ECB9D7}">
      <dgm:prSet phldrT="[Текст]"/>
      <dgm:spPr/>
      <dgm:t>
        <a:bodyPr/>
        <a:lstStyle/>
        <a:p>
          <a:endParaRPr lang="ru-RU" dirty="0"/>
        </a:p>
      </dgm:t>
    </dgm:pt>
    <dgm:pt modelId="{D7CC8212-5031-413B-AC34-5F545B3B93F1}" type="parTrans" cxnId="{7253D2D3-1B1D-47EE-AFF5-C5C66CA01FA8}">
      <dgm:prSet/>
      <dgm:spPr/>
      <dgm:t>
        <a:bodyPr/>
        <a:lstStyle/>
        <a:p>
          <a:endParaRPr lang="ru-RU"/>
        </a:p>
      </dgm:t>
    </dgm:pt>
    <dgm:pt modelId="{ECB0AC8B-A745-4EC6-B8E6-7F419C9EA874}" type="sibTrans" cxnId="{7253D2D3-1B1D-47EE-AFF5-C5C66CA01FA8}">
      <dgm:prSet/>
      <dgm:spPr/>
      <dgm:t>
        <a:bodyPr/>
        <a:lstStyle/>
        <a:p>
          <a:endParaRPr lang="ru-RU"/>
        </a:p>
      </dgm:t>
    </dgm:pt>
    <dgm:pt modelId="{8F91A0D8-71A7-4F2F-9F3A-4AAE62DA9904}">
      <dgm:prSet phldrT="[Текст]" custT="1"/>
      <dgm:spPr/>
      <dgm:t>
        <a:bodyPr/>
        <a:lstStyle/>
        <a:p>
          <a:r>
            <a:rPr lang="kk-KZ" sz="4000" b="1" dirty="0" smtClean="0">
              <a:solidFill>
                <a:srgbClr val="0070C0"/>
              </a:solidFill>
              <a:latin typeface="Times New Roman" pitchFamily="18" charset="0"/>
              <a:cs typeface="Times New Roman" pitchFamily="18" charset="0"/>
            </a:rPr>
            <a:t>4- бөлім</a:t>
          </a:r>
          <a:endParaRPr lang="ru-RU" sz="4000" b="1" dirty="0">
            <a:solidFill>
              <a:srgbClr val="0070C0"/>
            </a:solidFill>
            <a:latin typeface="Times New Roman" pitchFamily="18" charset="0"/>
            <a:cs typeface="Times New Roman" pitchFamily="18" charset="0"/>
          </a:endParaRPr>
        </a:p>
      </dgm:t>
    </dgm:pt>
    <dgm:pt modelId="{D5EFE3D3-DE65-4D91-B2BA-C2FD6B4AE80D}" type="parTrans" cxnId="{0EFBE0BF-DEC0-4C9A-ACF1-EBC6F12EFF53}">
      <dgm:prSet/>
      <dgm:spPr/>
      <dgm:t>
        <a:bodyPr/>
        <a:lstStyle/>
        <a:p>
          <a:endParaRPr lang="ru-RU"/>
        </a:p>
      </dgm:t>
    </dgm:pt>
    <dgm:pt modelId="{154D8DBE-06E5-490B-B424-4C63AF9EB70C}" type="sibTrans" cxnId="{0EFBE0BF-DEC0-4C9A-ACF1-EBC6F12EFF53}">
      <dgm:prSet/>
      <dgm:spPr/>
      <dgm:t>
        <a:bodyPr/>
        <a:lstStyle/>
        <a:p>
          <a:endParaRPr lang="ru-RU"/>
        </a:p>
      </dgm:t>
    </dgm:pt>
    <dgm:pt modelId="{E4A8E985-0EC4-45E3-A6BC-DEE97F8A7E8A}">
      <dgm:prSet phldrT="[Текст]"/>
      <dgm:spPr/>
      <dgm:t>
        <a:bodyPr/>
        <a:lstStyle/>
        <a:p>
          <a:endParaRPr lang="ru-RU" dirty="0"/>
        </a:p>
      </dgm:t>
    </dgm:pt>
    <dgm:pt modelId="{FB89AB1B-FFAB-4592-81A2-A5DDF164AA1B}" type="parTrans" cxnId="{32292572-BAC5-4331-A35A-69D4483F7A0C}">
      <dgm:prSet/>
      <dgm:spPr/>
      <dgm:t>
        <a:bodyPr/>
        <a:lstStyle/>
        <a:p>
          <a:endParaRPr lang="ru-RU"/>
        </a:p>
      </dgm:t>
    </dgm:pt>
    <dgm:pt modelId="{C0305880-E146-4D9A-AAB9-1D93FC061158}" type="sibTrans" cxnId="{32292572-BAC5-4331-A35A-69D4483F7A0C}">
      <dgm:prSet/>
      <dgm:spPr/>
      <dgm:t>
        <a:bodyPr/>
        <a:lstStyle/>
        <a:p>
          <a:endParaRPr lang="ru-RU"/>
        </a:p>
      </dgm:t>
    </dgm:pt>
    <dgm:pt modelId="{A080A85A-29C4-4C39-9F2F-1C097976EC03}">
      <dgm:prSet phldrT="[Текст]" custT="1"/>
      <dgm:spPr/>
      <dgm:t>
        <a:bodyPr/>
        <a:lstStyle/>
        <a:p>
          <a:r>
            <a:rPr lang="kk-KZ" sz="4000" b="1" dirty="0" smtClean="0">
              <a:solidFill>
                <a:srgbClr val="0070C0"/>
              </a:solidFill>
              <a:latin typeface="Times New Roman" pitchFamily="18" charset="0"/>
              <a:cs typeface="Times New Roman" pitchFamily="18" charset="0"/>
            </a:rPr>
            <a:t>Жұмыс дәптері</a:t>
          </a:r>
          <a:endParaRPr lang="ru-RU" sz="4000" b="1" dirty="0">
            <a:solidFill>
              <a:srgbClr val="0070C0"/>
            </a:solidFill>
            <a:latin typeface="Times New Roman" pitchFamily="18" charset="0"/>
            <a:cs typeface="Times New Roman" pitchFamily="18" charset="0"/>
          </a:endParaRPr>
        </a:p>
      </dgm:t>
    </dgm:pt>
    <dgm:pt modelId="{D53D98DF-C55B-4E58-BE1A-C6F5FFF291EF}" type="sibTrans" cxnId="{D3D47143-6577-4D32-BA0C-372028404A1D}">
      <dgm:prSet/>
      <dgm:spPr/>
      <dgm:t>
        <a:bodyPr/>
        <a:lstStyle/>
        <a:p>
          <a:endParaRPr lang="ru-RU"/>
        </a:p>
      </dgm:t>
    </dgm:pt>
    <dgm:pt modelId="{6CC634B5-B8FB-48B7-9365-4ACA96FD88F4}" type="parTrans" cxnId="{D3D47143-6577-4D32-BA0C-372028404A1D}">
      <dgm:prSet/>
      <dgm:spPr/>
      <dgm:t>
        <a:bodyPr/>
        <a:lstStyle/>
        <a:p>
          <a:endParaRPr lang="ru-RU"/>
        </a:p>
      </dgm:t>
    </dgm:pt>
    <dgm:pt modelId="{649F3802-B667-417E-BED3-4EAFBFD4E049}" type="pres">
      <dgm:prSet presAssocID="{CD382922-49ED-4D74-984F-5EA9A87F710A}" presName="linearFlow" presStyleCnt="0">
        <dgm:presLayoutVars>
          <dgm:dir/>
          <dgm:animLvl val="lvl"/>
          <dgm:resizeHandles val="exact"/>
        </dgm:presLayoutVars>
      </dgm:prSet>
      <dgm:spPr/>
      <dgm:t>
        <a:bodyPr/>
        <a:lstStyle/>
        <a:p>
          <a:endParaRPr lang="ru-RU"/>
        </a:p>
      </dgm:t>
    </dgm:pt>
    <dgm:pt modelId="{D4451CE4-401B-49DE-9BD8-0E0E6AD9ED42}" type="pres">
      <dgm:prSet presAssocID="{246D14F8-7620-4721-AFE2-768060ECB9D7}" presName="composite" presStyleCnt="0"/>
      <dgm:spPr/>
    </dgm:pt>
    <dgm:pt modelId="{54F8E9B3-480A-4DC4-B7AC-BD68CB220544}" type="pres">
      <dgm:prSet presAssocID="{246D14F8-7620-4721-AFE2-768060ECB9D7}" presName="parentText" presStyleLbl="alignNode1" presStyleIdx="0" presStyleCnt="2">
        <dgm:presLayoutVars>
          <dgm:chMax val="1"/>
          <dgm:bulletEnabled val="1"/>
        </dgm:presLayoutVars>
      </dgm:prSet>
      <dgm:spPr/>
      <dgm:t>
        <a:bodyPr/>
        <a:lstStyle/>
        <a:p>
          <a:endParaRPr lang="ru-RU"/>
        </a:p>
      </dgm:t>
    </dgm:pt>
    <dgm:pt modelId="{18B6D81B-88C9-4091-8484-CA455E45A9C8}" type="pres">
      <dgm:prSet presAssocID="{246D14F8-7620-4721-AFE2-768060ECB9D7}" presName="descendantText" presStyleLbl="alignAcc1" presStyleIdx="0" presStyleCnt="2">
        <dgm:presLayoutVars>
          <dgm:bulletEnabled val="1"/>
        </dgm:presLayoutVars>
      </dgm:prSet>
      <dgm:spPr/>
      <dgm:t>
        <a:bodyPr/>
        <a:lstStyle/>
        <a:p>
          <a:endParaRPr lang="ru-RU"/>
        </a:p>
      </dgm:t>
    </dgm:pt>
    <dgm:pt modelId="{E1090C94-3384-4442-BB39-6410D7ED9E25}" type="pres">
      <dgm:prSet presAssocID="{ECB0AC8B-A745-4EC6-B8E6-7F419C9EA874}" presName="sp" presStyleCnt="0"/>
      <dgm:spPr/>
    </dgm:pt>
    <dgm:pt modelId="{3992E360-8C55-4ECD-8D3A-B0D18A7EA4AB}" type="pres">
      <dgm:prSet presAssocID="{E4A8E985-0EC4-45E3-A6BC-DEE97F8A7E8A}" presName="composite" presStyleCnt="0"/>
      <dgm:spPr/>
    </dgm:pt>
    <dgm:pt modelId="{A62BAB77-1A65-44E5-A19E-4019EFFB1328}" type="pres">
      <dgm:prSet presAssocID="{E4A8E985-0EC4-45E3-A6BC-DEE97F8A7E8A}" presName="parentText" presStyleLbl="alignNode1" presStyleIdx="1" presStyleCnt="2">
        <dgm:presLayoutVars>
          <dgm:chMax val="1"/>
          <dgm:bulletEnabled val="1"/>
        </dgm:presLayoutVars>
      </dgm:prSet>
      <dgm:spPr/>
      <dgm:t>
        <a:bodyPr/>
        <a:lstStyle/>
        <a:p>
          <a:endParaRPr lang="ru-RU"/>
        </a:p>
      </dgm:t>
    </dgm:pt>
    <dgm:pt modelId="{BF64AB1E-9238-4A01-A785-D4FB50EE2CC9}" type="pres">
      <dgm:prSet presAssocID="{E4A8E985-0EC4-45E3-A6BC-DEE97F8A7E8A}" presName="descendantText" presStyleLbl="alignAcc1" presStyleIdx="1" presStyleCnt="2">
        <dgm:presLayoutVars>
          <dgm:bulletEnabled val="1"/>
        </dgm:presLayoutVars>
      </dgm:prSet>
      <dgm:spPr/>
      <dgm:t>
        <a:bodyPr/>
        <a:lstStyle/>
        <a:p>
          <a:endParaRPr lang="ru-RU"/>
        </a:p>
      </dgm:t>
    </dgm:pt>
  </dgm:ptLst>
  <dgm:cxnLst>
    <dgm:cxn modelId="{EBEEE602-9FD9-4AAD-8A02-4450A81E1CFA}" type="presOf" srcId="{8F91A0D8-71A7-4F2F-9F3A-4AAE62DA9904}" destId="{18B6D81B-88C9-4091-8484-CA455E45A9C8}" srcOrd="0" destOrd="0" presId="urn:microsoft.com/office/officeart/2005/8/layout/chevron2"/>
    <dgm:cxn modelId="{D40D2FA1-A438-4EB0-90A9-7DB52B50B376}" type="presOf" srcId="{A080A85A-29C4-4C39-9F2F-1C097976EC03}" destId="{BF64AB1E-9238-4A01-A785-D4FB50EE2CC9}" srcOrd="0" destOrd="0" presId="urn:microsoft.com/office/officeart/2005/8/layout/chevron2"/>
    <dgm:cxn modelId="{0EFBE0BF-DEC0-4C9A-ACF1-EBC6F12EFF53}" srcId="{246D14F8-7620-4721-AFE2-768060ECB9D7}" destId="{8F91A0D8-71A7-4F2F-9F3A-4AAE62DA9904}" srcOrd="0" destOrd="0" parTransId="{D5EFE3D3-DE65-4D91-B2BA-C2FD6B4AE80D}" sibTransId="{154D8DBE-06E5-490B-B424-4C63AF9EB70C}"/>
    <dgm:cxn modelId="{D379D355-6824-4B93-9218-394850A1BB80}" type="presOf" srcId="{CD382922-49ED-4D74-984F-5EA9A87F710A}" destId="{649F3802-B667-417E-BED3-4EAFBFD4E049}" srcOrd="0" destOrd="0" presId="urn:microsoft.com/office/officeart/2005/8/layout/chevron2"/>
    <dgm:cxn modelId="{9F5BB326-9126-42DA-BB97-1A7574EC8E66}" type="presOf" srcId="{246D14F8-7620-4721-AFE2-768060ECB9D7}" destId="{54F8E9B3-480A-4DC4-B7AC-BD68CB220544}" srcOrd="0" destOrd="0" presId="urn:microsoft.com/office/officeart/2005/8/layout/chevron2"/>
    <dgm:cxn modelId="{8DC1731D-81E3-4736-B4AB-872C35ADD950}" type="presOf" srcId="{E4A8E985-0EC4-45E3-A6BC-DEE97F8A7E8A}" destId="{A62BAB77-1A65-44E5-A19E-4019EFFB1328}" srcOrd="0" destOrd="0" presId="urn:microsoft.com/office/officeart/2005/8/layout/chevron2"/>
    <dgm:cxn modelId="{D3D47143-6577-4D32-BA0C-372028404A1D}" srcId="{E4A8E985-0EC4-45E3-A6BC-DEE97F8A7E8A}" destId="{A080A85A-29C4-4C39-9F2F-1C097976EC03}" srcOrd="0" destOrd="0" parTransId="{6CC634B5-B8FB-48B7-9365-4ACA96FD88F4}" sibTransId="{D53D98DF-C55B-4E58-BE1A-C6F5FFF291EF}"/>
    <dgm:cxn modelId="{32292572-BAC5-4331-A35A-69D4483F7A0C}" srcId="{CD382922-49ED-4D74-984F-5EA9A87F710A}" destId="{E4A8E985-0EC4-45E3-A6BC-DEE97F8A7E8A}" srcOrd="1" destOrd="0" parTransId="{FB89AB1B-FFAB-4592-81A2-A5DDF164AA1B}" sibTransId="{C0305880-E146-4D9A-AAB9-1D93FC061158}"/>
    <dgm:cxn modelId="{7253D2D3-1B1D-47EE-AFF5-C5C66CA01FA8}" srcId="{CD382922-49ED-4D74-984F-5EA9A87F710A}" destId="{246D14F8-7620-4721-AFE2-768060ECB9D7}" srcOrd="0" destOrd="0" parTransId="{D7CC8212-5031-413B-AC34-5F545B3B93F1}" sibTransId="{ECB0AC8B-A745-4EC6-B8E6-7F419C9EA874}"/>
    <dgm:cxn modelId="{00E9CE77-3F8A-4120-B42F-1630EE244B23}" type="presParOf" srcId="{649F3802-B667-417E-BED3-4EAFBFD4E049}" destId="{D4451CE4-401B-49DE-9BD8-0E0E6AD9ED42}" srcOrd="0" destOrd="0" presId="urn:microsoft.com/office/officeart/2005/8/layout/chevron2"/>
    <dgm:cxn modelId="{A3193671-F3CC-42C6-95B8-05E1DCE5C4EE}" type="presParOf" srcId="{D4451CE4-401B-49DE-9BD8-0E0E6AD9ED42}" destId="{54F8E9B3-480A-4DC4-B7AC-BD68CB220544}" srcOrd="0" destOrd="0" presId="urn:microsoft.com/office/officeart/2005/8/layout/chevron2"/>
    <dgm:cxn modelId="{6D72EB02-BC7E-4D55-B772-939F119EA7CC}" type="presParOf" srcId="{D4451CE4-401B-49DE-9BD8-0E0E6AD9ED42}" destId="{18B6D81B-88C9-4091-8484-CA455E45A9C8}" srcOrd="1" destOrd="0" presId="urn:microsoft.com/office/officeart/2005/8/layout/chevron2"/>
    <dgm:cxn modelId="{6E24306E-8C91-4652-ACE3-87A32D20BF6B}" type="presParOf" srcId="{649F3802-B667-417E-BED3-4EAFBFD4E049}" destId="{E1090C94-3384-4442-BB39-6410D7ED9E25}" srcOrd="1" destOrd="0" presId="urn:microsoft.com/office/officeart/2005/8/layout/chevron2"/>
    <dgm:cxn modelId="{075AC594-5274-4A4D-ADF8-942991889F7C}" type="presParOf" srcId="{649F3802-B667-417E-BED3-4EAFBFD4E049}" destId="{3992E360-8C55-4ECD-8D3A-B0D18A7EA4AB}" srcOrd="2" destOrd="0" presId="urn:microsoft.com/office/officeart/2005/8/layout/chevron2"/>
    <dgm:cxn modelId="{B121BD77-A5CB-45F5-9015-F3600201D0D9}" type="presParOf" srcId="{3992E360-8C55-4ECD-8D3A-B0D18A7EA4AB}" destId="{A62BAB77-1A65-44E5-A19E-4019EFFB1328}" srcOrd="0" destOrd="0" presId="urn:microsoft.com/office/officeart/2005/8/layout/chevron2"/>
    <dgm:cxn modelId="{21C1A778-A9DE-4480-9980-910F55B81C4E}" type="presParOf" srcId="{3992E360-8C55-4ECD-8D3A-B0D18A7EA4AB}" destId="{BF64AB1E-9238-4A01-A785-D4FB50EE2CC9}"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382922-49ED-4D74-984F-5EA9A87F710A}"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ru-RU"/>
        </a:p>
      </dgm:t>
    </dgm:pt>
    <dgm:pt modelId="{246D14F8-7620-4721-AFE2-768060ECB9D7}">
      <dgm:prSet phldrT="[Текст]"/>
      <dgm:spPr/>
      <dgm:t>
        <a:bodyPr/>
        <a:lstStyle/>
        <a:p>
          <a:endParaRPr lang="ru-RU" dirty="0"/>
        </a:p>
      </dgm:t>
    </dgm:pt>
    <dgm:pt modelId="{D7CC8212-5031-413B-AC34-5F545B3B93F1}" type="parTrans" cxnId="{7253D2D3-1B1D-47EE-AFF5-C5C66CA01FA8}">
      <dgm:prSet/>
      <dgm:spPr/>
      <dgm:t>
        <a:bodyPr/>
        <a:lstStyle/>
        <a:p>
          <a:endParaRPr lang="ru-RU"/>
        </a:p>
      </dgm:t>
    </dgm:pt>
    <dgm:pt modelId="{ECB0AC8B-A745-4EC6-B8E6-7F419C9EA874}" type="sibTrans" cxnId="{7253D2D3-1B1D-47EE-AFF5-C5C66CA01FA8}">
      <dgm:prSet/>
      <dgm:spPr/>
      <dgm:t>
        <a:bodyPr/>
        <a:lstStyle/>
        <a:p>
          <a:endParaRPr lang="ru-RU"/>
        </a:p>
      </dgm:t>
    </dgm:pt>
    <dgm:pt modelId="{8F91A0D8-71A7-4F2F-9F3A-4AAE62DA9904}">
      <dgm:prSet phldrT="[Текст]" custT="1"/>
      <dgm:spPr/>
      <dgm:t>
        <a:bodyPr/>
        <a:lstStyle/>
        <a:p>
          <a:r>
            <a:rPr lang="kk-KZ" sz="4000" b="1" dirty="0" smtClean="0">
              <a:solidFill>
                <a:srgbClr val="0070C0"/>
              </a:solidFill>
              <a:latin typeface="Times New Roman" pitchFamily="18" charset="0"/>
              <a:cs typeface="Times New Roman" pitchFamily="18" charset="0"/>
            </a:rPr>
            <a:t>5- бөлім</a:t>
          </a:r>
          <a:endParaRPr lang="ru-RU" sz="4000" b="1" dirty="0">
            <a:solidFill>
              <a:srgbClr val="0070C0"/>
            </a:solidFill>
            <a:latin typeface="Times New Roman" pitchFamily="18" charset="0"/>
            <a:cs typeface="Times New Roman" pitchFamily="18" charset="0"/>
          </a:endParaRPr>
        </a:p>
      </dgm:t>
    </dgm:pt>
    <dgm:pt modelId="{D5EFE3D3-DE65-4D91-B2BA-C2FD6B4AE80D}" type="parTrans" cxnId="{0EFBE0BF-DEC0-4C9A-ACF1-EBC6F12EFF53}">
      <dgm:prSet/>
      <dgm:spPr/>
      <dgm:t>
        <a:bodyPr/>
        <a:lstStyle/>
        <a:p>
          <a:endParaRPr lang="ru-RU"/>
        </a:p>
      </dgm:t>
    </dgm:pt>
    <dgm:pt modelId="{154D8DBE-06E5-490B-B424-4C63AF9EB70C}" type="sibTrans" cxnId="{0EFBE0BF-DEC0-4C9A-ACF1-EBC6F12EFF53}">
      <dgm:prSet/>
      <dgm:spPr/>
      <dgm:t>
        <a:bodyPr/>
        <a:lstStyle/>
        <a:p>
          <a:endParaRPr lang="ru-RU"/>
        </a:p>
      </dgm:t>
    </dgm:pt>
    <dgm:pt modelId="{E4A8E985-0EC4-45E3-A6BC-DEE97F8A7E8A}">
      <dgm:prSet phldrT="[Текст]"/>
      <dgm:spPr/>
      <dgm:t>
        <a:bodyPr/>
        <a:lstStyle/>
        <a:p>
          <a:endParaRPr lang="ru-RU" dirty="0"/>
        </a:p>
      </dgm:t>
    </dgm:pt>
    <dgm:pt modelId="{FB89AB1B-FFAB-4592-81A2-A5DDF164AA1B}" type="parTrans" cxnId="{32292572-BAC5-4331-A35A-69D4483F7A0C}">
      <dgm:prSet/>
      <dgm:spPr/>
      <dgm:t>
        <a:bodyPr/>
        <a:lstStyle/>
        <a:p>
          <a:endParaRPr lang="ru-RU"/>
        </a:p>
      </dgm:t>
    </dgm:pt>
    <dgm:pt modelId="{C0305880-E146-4D9A-AAB9-1D93FC061158}" type="sibTrans" cxnId="{32292572-BAC5-4331-A35A-69D4483F7A0C}">
      <dgm:prSet/>
      <dgm:spPr/>
      <dgm:t>
        <a:bodyPr/>
        <a:lstStyle/>
        <a:p>
          <a:endParaRPr lang="ru-RU"/>
        </a:p>
      </dgm:t>
    </dgm:pt>
    <dgm:pt modelId="{A080A85A-29C4-4C39-9F2F-1C097976EC03}">
      <dgm:prSet phldrT="[Текст]" custT="1"/>
      <dgm:spPr/>
      <dgm:t>
        <a:bodyPr/>
        <a:lstStyle/>
        <a:p>
          <a:r>
            <a:rPr lang="kk-KZ" sz="3600" b="1" dirty="0" smtClean="0">
              <a:solidFill>
                <a:srgbClr val="0070C0"/>
              </a:solidFill>
              <a:latin typeface="Times New Roman" pitchFamily="18" charset="0"/>
              <a:cs typeface="Times New Roman" pitchFamily="18" charset="0"/>
            </a:rPr>
            <a:t>Жазба</a:t>
          </a:r>
          <a:r>
            <a:rPr lang="kk-KZ" sz="3600" b="1" baseline="0" dirty="0" smtClean="0">
              <a:solidFill>
                <a:srgbClr val="0070C0"/>
              </a:solidFill>
              <a:latin typeface="Times New Roman" pitchFamily="18" charset="0"/>
              <a:cs typeface="Times New Roman" pitchFamily="18" charset="0"/>
            </a:rPr>
            <a:t> жұмыстарына арналған логикалық тапсырмалар</a:t>
          </a:r>
          <a:endParaRPr lang="ru-RU" sz="3600" b="1" dirty="0">
            <a:solidFill>
              <a:srgbClr val="0070C0"/>
            </a:solidFill>
            <a:latin typeface="Times New Roman" pitchFamily="18" charset="0"/>
            <a:cs typeface="Times New Roman" pitchFamily="18" charset="0"/>
          </a:endParaRPr>
        </a:p>
      </dgm:t>
    </dgm:pt>
    <dgm:pt modelId="{D53D98DF-C55B-4E58-BE1A-C6F5FFF291EF}" type="sibTrans" cxnId="{D3D47143-6577-4D32-BA0C-372028404A1D}">
      <dgm:prSet/>
      <dgm:spPr/>
      <dgm:t>
        <a:bodyPr/>
        <a:lstStyle/>
        <a:p>
          <a:endParaRPr lang="ru-RU"/>
        </a:p>
      </dgm:t>
    </dgm:pt>
    <dgm:pt modelId="{6CC634B5-B8FB-48B7-9365-4ACA96FD88F4}" type="parTrans" cxnId="{D3D47143-6577-4D32-BA0C-372028404A1D}">
      <dgm:prSet/>
      <dgm:spPr/>
      <dgm:t>
        <a:bodyPr/>
        <a:lstStyle/>
        <a:p>
          <a:endParaRPr lang="ru-RU"/>
        </a:p>
      </dgm:t>
    </dgm:pt>
    <dgm:pt modelId="{649F3802-B667-417E-BED3-4EAFBFD4E049}" type="pres">
      <dgm:prSet presAssocID="{CD382922-49ED-4D74-984F-5EA9A87F710A}" presName="linearFlow" presStyleCnt="0">
        <dgm:presLayoutVars>
          <dgm:dir/>
          <dgm:animLvl val="lvl"/>
          <dgm:resizeHandles val="exact"/>
        </dgm:presLayoutVars>
      </dgm:prSet>
      <dgm:spPr/>
      <dgm:t>
        <a:bodyPr/>
        <a:lstStyle/>
        <a:p>
          <a:endParaRPr lang="ru-RU"/>
        </a:p>
      </dgm:t>
    </dgm:pt>
    <dgm:pt modelId="{D4451CE4-401B-49DE-9BD8-0E0E6AD9ED42}" type="pres">
      <dgm:prSet presAssocID="{246D14F8-7620-4721-AFE2-768060ECB9D7}" presName="composite" presStyleCnt="0"/>
      <dgm:spPr/>
    </dgm:pt>
    <dgm:pt modelId="{54F8E9B3-480A-4DC4-B7AC-BD68CB220544}" type="pres">
      <dgm:prSet presAssocID="{246D14F8-7620-4721-AFE2-768060ECB9D7}" presName="parentText" presStyleLbl="alignNode1" presStyleIdx="0" presStyleCnt="2">
        <dgm:presLayoutVars>
          <dgm:chMax val="1"/>
          <dgm:bulletEnabled val="1"/>
        </dgm:presLayoutVars>
      </dgm:prSet>
      <dgm:spPr/>
      <dgm:t>
        <a:bodyPr/>
        <a:lstStyle/>
        <a:p>
          <a:endParaRPr lang="ru-RU"/>
        </a:p>
      </dgm:t>
    </dgm:pt>
    <dgm:pt modelId="{18B6D81B-88C9-4091-8484-CA455E45A9C8}" type="pres">
      <dgm:prSet presAssocID="{246D14F8-7620-4721-AFE2-768060ECB9D7}" presName="descendantText" presStyleLbl="alignAcc1" presStyleIdx="0" presStyleCnt="2">
        <dgm:presLayoutVars>
          <dgm:bulletEnabled val="1"/>
        </dgm:presLayoutVars>
      </dgm:prSet>
      <dgm:spPr/>
      <dgm:t>
        <a:bodyPr/>
        <a:lstStyle/>
        <a:p>
          <a:endParaRPr lang="ru-RU"/>
        </a:p>
      </dgm:t>
    </dgm:pt>
    <dgm:pt modelId="{E1090C94-3384-4442-BB39-6410D7ED9E25}" type="pres">
      <dgm:prSet presAssocID="{ECB0AC8B-A745-4EC6-B8E6-7F419C9EA874}" presName="sp" presStyleCnt="0"/>
      <dgm:spPr/>
    </dgm:pt>
    <dgm:pt modelId="{3992E360-8C55-4ECD-8D3A-B0D18A7EA4AB}" type="pres">
      <dgm:prSet presAssocID="{E4A8E985-0EC4-45E3-A6BC-DEE97F8A7E8A}" presName="composite" presStyleCnt="0"/>
      <dgm:spPr/>
    </dgm:pt>
    <dgm:pt modelId="{A62BAB77-1A65-44E5-A19E-4019EFFB1328}" type="pres">
      <dgm:prSet presAssocID="{E4A8E985-0EC4-45E3-A6BC-DEE97F8A7E8A}" presName="parentText" presStyleLbl="alignNode1" presStyleIdx="1" presStyleCnt="2" custScaleX="101725">
        <dgm:presLayoutVars>
          <dgm:chMax val="1"/>
          <dgm:bulletEnabled val="1"/>
        </dgm:presLayoutVars>
      </dgm:prSet>
      <dgm:spPr/>
      <dgm:t>
        <a:bodyPr/>
        <a:lstStyle/>
        <a:p>
          <a:endParaRPr lang="ru-RU"/>
        </a:p>
      </dgm:t>
    </dgm:pt>
    <dgm:pt modelId="{BF64AB1E-9238-4A01-A785-D4FB50EE2CC9}" type="pres">
      <dgm:prSet presAssocID="{E4A8E985-0EC4-45E3-A6BC-DEE97F8A7E8A}" presName="descendantText" presStyleLbl="alignAcc1" presStyleIdx="1" presStyleCnt="2" custScaleX="98455" custScaleY="121281" custLinFactNeighborX="-1704" custLinFactNeighborY="2367">
        <dgm:presLayoutVars>
          <dgm:bulletEnabled val="1"/>
        </dgm:presLayoutVars>
      </dgm:prSet>
      <dgm:spPr/>
      <dgm:t>
        <a:bodyPr/>
        <a:lstStyle/>
        <a:p>
          <a:endParaRPr lang="ru-RU"/>
        </a:p>
      </dgm:t>
    </dgm:pt>
  </dgm:ptLst>
  <dgm:cxnLst>
    <dgm:cxn modelId="{E05ACE16-8D77-40F2-ADC4-A07F44666086}" type="presOf" srcId="{A080A85A-29C4-4C39-9F2F-1C097976EC03}" destId="{BF64AB1E-9238-4A01-A785-D4FB50EE2CC9}" srcOrd="0" destOrd="0" presId="urn:microsoft.com/office/officeart/2005/8/layout/chevron2"/>
    <dgm:cxn modelId="{0EFBE0BF-DEC0-4C9A-ACF1-EBC6F12EFF53}" srcId="{246D14F8-7620-4721-AFE2-768060ECB9D7}" destId="{8F91A0D8-71A7-4F2F-9F3A-4AAE62DA9904}" srcOrd="0" destOrd="0" parTransId="{D5EFE3D3-DE65-4D91-B2BA-C2FD6B4AE80D}" sibTransId="{154D8DBE-06E5-490B-B424-4C63AF9EB70C}"/>
    <dgm:cxn modelId="{D3D47143-6577-4D32-BA0C-372028404A1D}" srcId="{E4A8E985-0EC4-45E3-A6BC-DEE97F8A7E8A}" destId="{A080A85A-29C4-4C39-9F2F-1C097976EC03}" srcOrd="0" destOrd="0" parTransId="{6CC634B5-B8FB-48B7-9365-4ACA96FD88F4}" sibTransId="{D53D98DF-C55B-4E58-BE1A-C6F5FFF291EF}"/>
    <dgm:cxn modelId="{D8B1EF08-992E-4CE2-B601-2181ECE721E0}" type="presOf" srcId="{E4A8E985-0EC4-45E3-A6BC-DEE97F8A7E8A}" destId="{A62BAB77-1A65-44E5-A19E-4019EFFB1328}" srcOrd="0" destOrd="0" presId="urn:microsoft.com/office/officeart/2005/8/layout/chevron2"/>
    <dgm:cxn modelId="{49229054-ECB0-4C6C-8839-52CCADB1B46E}" type="presOf" srcId="{8F91A0D8-71A7-4F2F-9F3A-4AAE62DA9904}" destId="{18B6D81B-88C9-4091-8484-CA455E45A9C8}" srcOrd="0" destOrd="0" presId="urn:microsoft.com/office/officeart/2005/8/layout/chevron2"/>
    <dgm:cxn modelId="{32292572-BAC5-4331-A35A-69D4483F7A0C}" srcId="{CD382922-49ED-4D74-984F-5EA9A87F710A}" destId="{E4A8E985-0EC4-45E3-A6BC-DEE97F8A7E8A}" srcOrd="1" destOrd="0" parTransId="{FB89AB1B-FFAB-4592-81A2-A5DDF164AA1B}" sibTransId="{C0305880-E146-4D9A-AAB9-1D93FC061158}"/>
    <dgm:cxn modelId="{BCDCCE5D-3697-40DB-9FCC-CCD1CC648027}" type="presOf" srcId="{246D14F8-7620-4721-AFE2-768060ECB9D7}" destId="{54F8E9B3-480A-4DC4-B7AC-BD68CB220544}" srcOrd="0" destOrd="0" presId="urn:microsoft.com/office/officeart/2005/8/layout/chevron2"/>
    <dgm:cxn modelId="{A1AA7ECB-FF5A-4B52-A2E4-352A3C9D1ADA}" type="presOf" srcId="{CD382922-49ED-4D74-984F-5EA9A87F710A}" destId="{649F3802-B667-417E-BED3-4EAFBFD4E049}" srcOrd="0" destOrd="0" presId="urn:microsoft.com/office/officeart/2005/8/layout/chevron2"/>
    <dgm:cxn modelId="{7253D2D3-1B1D-47EE-AFF5-C5C66CA01FA8}" srcId="{CD382922-49ED-4D74-984F-5EA9A87F710A}" destId="{246D14F8-7620-4721-AFE2-768060ECB9D7}" srcOrd="0" destOrd="0" parTransId="{D7CC8212-5031-413B-AC34-5F545B3B93F1}" sibTransId="{ECB0AC8B-A745-4EC6-B8E6-7F419C9EA874}"/>
    <dgm:cxn modelId="{3D837544-210B-4AAD-9EDC-F33061E44A4D}" type="presParOf" srcId="{649F3802-B667-417E-BED3-4EAFBFD4E049}" destId="{D4451CE4-401B-49DE-9BD8-0E0E6AD9ED42}" srcOrd="0" destOrd="0" presId="urn:microsoft.com/office/officeart/2005/8/layout/chevron2"/>
    <dgm:cxn modelId="{F6283B03-34EF-461B-8EF0-1BB3393FEFA1}" type="presParOf" srcId="{D4451CE4-401B-49DE-9BD8-0E0E6AD9ED42}" destId="{54F8E9B3-480A-4DC4-B7AC-BD68CB220544}" srcOrd="0" destOrd="0" presId="urn:microsoft.com/office/officeart/2005/8/layout/chevron2"/>
    <dgm:cxn modelId="{63690ECB-19B2-44C8-921A-2240883B7B84}" type="presParOf" srcId="{D4451CE4-401B-49DE-9BD8-0E0E6AD9ED42}" destId="{18B6D81B-88C9-4091-8484-CA455E45A9C8}" srcOrd="1" destOrd="0" presId="urn:microsoft.com/office/officeart/2005/8/layout/chevron2"/>
    <dgm:cxn modelId="{7FBC0613-5667-4D13-A6C4-B821A8770BCA}" type="presParOf" srcId="{649F3802-B667-417E-BED3-4EAFBFD4E049}" destId="{E1090C94-3384-4442-BB39-6410D7ED9E25}" srcOrd="1" destOrd="0" presId="urn:microsoft.com/office/officeart/2005/8/layout/chevron2"/>
    <dgm:cxn modelId="{9C8E2837-BA9C-4D6E-BD3F-419C8581B817}" type="presParOf" srcId="{649F3802-B667-417E-BED3-4EAFBFD4E049}" destId="{3992E360-8C55-4ECD-8D3A-B0D18A7EA4AB}" srcOrd="2" destOrd="0" presId="urn:microsoft.com/office/officeart/2005/8/layout/chevron2"/>
    <dgm:cxn modelId="{B8AF4561-4383-4CB2-8870-B97BA257A273}" type="presParOf" srcId="{3992E360-8C55-4ECD-8D3A-B0D18A7EA4AB}" destId="{A62BAB77-1A65-44E5-A19E-4019EFFB1328}" srcOrd="0" destOrd="0" presId="urn:microsoft.com/office/officeart/2005/8/layout/chevron2"/>
    <dgm:cxn modelId="{EDF19D95-A791-47EF-88AF-F8C80915E879}" type="presParOf" srcId="{3992E360-8C55-4ECD-8D3A-B0D18A7EA4AB}" destId="{BF64AB1E-9238-4A01-A785-D4FB50EE2CC9}"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BD9EFC-B365-4CAE-94F6-8B3AC6299AE1}" type="doc">
      <dgm:prSet loTypeId="urn:microsoft.com/office/officeart/2005/8/layout/cycle1" loCatId="cycle" qsTypeId="urn:microsoft.com/office/officeart/2005/8/quickstyle/3d1" qsCatId="3D" csTypeId="urn:microsoft.com/office/officeart/2005/8/colors/colorful3" csCatId="colorful" phldr="1"/>
      <dgm:spPr/>
      <dgm:t>
        <a:bodyPr/>
        <a:lstStyle/>
        <a:p>
          <a:endParaRPr lang="ru-RU"/>
        </a:p>
      </dgm:t>
    </dgm:pt>
    <dgm:pt modelId="{41E05E21-AC60-4674-9CAC-B0ADA19C6FE3}">
      <dgm:prSet phldrT="[Текст]"/>
      <dgm:spPr/>
      <dgm:t>
        <a:bodyPr/>
        <a:lstStyle/>
        <a:p>
          <a:r>
            <a:rPr lang="kk-KZ" b="1" dirty="0" smtClean="0">
              <a:solidFill>
                <a:srgbClr val="0070C0"/>
              </a:solidFill>
              <a:latin typeface="Times New Roman" pitchFamily="18" charset="0"/>
              <a:cs typeface="Times New Roman" pitchFamily="18" charset="0"/>
            </a:rPr>
            <a:t>1 бөлім</a:t>
          </a:r>
          <a:endParaRPr lang="ru-RU" b="1" dirty="0">
            <a:solidFill>
              <a:srgbClr val="0070C0"/>
            </a:solidFill>
            <a:latin typeface="Times New Roman" pitchFamily="18" charset="0"/>
            <a:cs typeface="Times New Roman" pitchFamily="18" charset="0"/>
          </a:endParaRPr>
        </a:p>
      </dgm:t>
    </dgm:pt>
    <dgm:pt modelId="{4826CD9A-5ED1-40A4-B121-8367DEF07715}" type="parTrans" cxnId="{335A6B50-C972-453B-9780-DAAE769CAE33}">
      <dgm:prSet/>
      <dgm:spPr/>
      <dgm:t>
        <a:bodyPr/>
        <a:lstStyle/>
        <a:p>
          <a:endParaRPr lang="ru-RU"/>
        </a:p>
      </dgm:t>
    </dgm:pt>
    <dgm:pt modelId="{97D0A7F0-3DC7-485F-AC30-A0762D4B8159}" type="sibTrans" cxnId="{335A6B50-C972-453B-9780-DAAE769CAE33}">
      <dgm:prSet/>
      <dgm:spPr/>
      <dgm:t>
        <a:bodyPr/>
        <a:lstStyle/>
        <a:p>
          <a:endParaRPr lang="ru-RU"/>
        </a:p>
      </dgm:t>
    </dgm:pt>
    <dgm:pt modelId="{ABF7A409-4C68-41BA-A904-914DAA05EB2E}">
      <dgm:prSet phldrT="[Текст]"/>
      <dgm:spPr/>
      <dgm:t>
        <a:bodyPr/>
        <a:lstStyle/>
        <a:p>
          <a:r>
            <a:rPr lang="kk-KZ" b="1" dirty="0" smtClean="0">
              <a:solidFill>
                <a:srgbClr val="0070C0"/>
              </a:solidFill>
              <a:latin typeface="Times New Roman" pitchFamily="18" charset="0"/>
              <a:cs typeface="Times New Roman" pitchFamily="18" charset="0"/>
            </a:rPr>
            <a:t>2 бөлім</a:t>
          </a:r>
          <a:endParaRPr lang="ru-RU" b="1" dirty="0">
            <a:solidFill>
              <a:srgbClr val="0070C0"/>
            </a:solidFill>
            <a:latin typeface="Times New Roman" pitchFamily="18" charset="0"/>
            <a:cs typeface="Times New Roman" pitchFamily="18" charset="0"/>
          </a:endParaRPr>
        </a:p>
      </dgm:t>
    </dgm:pt>
    <dgm:pt modelId="{BB80F94F-28D9-461B-A103-0BB6946A25D3}" type="parTrans" cxnId="{7C630486-1928-4E8D-8C28-88DE2374F73B}">
      <dgm:prSet/>
      <dgm:spPr/>
      <dgm:t>
        <a:bodyPr/>
        <a:lstStyle/>
        <a:p>
          <a:endParaRPr lang="ru-RU"/>
        </a:p>
      </dgm:t>
    </dgm:pt>
    <dgm:pt modelId="{07A3EC7E-2D66-494A-8350-9AFAAAE56F64}" type="sibTrans" cxnId="{7C630486-1928-4E8D-8C28-88DE2374F73B}">
      <dgm:prSet/>
      <dgm:spPr/>
      <dgm:t>
        <a:bodyPr/>
        <a:lstStyle/>
        <a:p>
          <a:endParaRPr lang="ru-RU"/>
        </a:p>
      </dgm:t>
    </dgm:pt>
    <dgm:pt modelId="{51DB5369-0114-4B8F-9D09-9DEB894352F7}">
      <dgm:prSet phldrT="[Текст]"/>
      <dgm:spPr/>
      <dgm:t>
        <a:bodyPr/>
        <a:lstStyle/>
        <a:p>
          <a:r>
            <a:rPr lang="kk-KZ" b="1" dirty="0" smtClean="0">
              <a:solidFill>
                <a:srgbClr val="0070C0"/>
              </a:solidFill>
              <a:latin typeface="Times New Roman" pitchFamily="18" charset="0"/>
              <a:cs typeface="Times New Roman" pitchFamily="18" charset="0"/>
            </a:rPr>
            <a:t>3 бөлім </a:t>
          </a:r>
          <a:endParaRPr lang="ru-RU" b="1" dirty="0">
            <a:solidFill>
              <a:srgbClr val="0070C0"/>
            </a:solidFill>
            <a:latin typeface="Times New Roman" pitchFamily="18" charset="0"/>
            <a:cs typeface="Times New Roman" pitchFamily="18" charset="0"/>
          </a:endParaRPr>
        </a:p>
      </dgm:t>
    </dgm:pt>
    <dgm:pt modelId="{9B030D97-899B-48D0-967C-1E7B22198BF6}" type="parTrans" cxnId="{2F06AE26-926D-46D4-8343-D5BED59750E2}">
      <dgm:prSet/>
      <dgm:spPr/>
      <dgm:t>
        <a:bodyPr/>
        <a:lstStyle/>
        <a:p>
          <a:endParaRPr lang="ru-RU"/>
        </a:p>
      </dgm:t>
    </dgm:pt>
    <dgm:pt modelId="{730E0ADA-0097-4F5C-88A2-483FBB7E6F86}" type="sibTrans" cxnId="{2F06AE26-926D-46D4-8343-D5BED59750E2}">
      <dgm:prSet/>
      <dgm:spPr/>
      <dgm:t>
        <a:bodyPr/>
        <a:lstStyle/>
        <a:p>
          <a:endParaRPr lang="ru-RU"/>
        </a:p>
      </dgm:t>
    </dgm:pt>
    <dgm:pt modelId="{93DD1715-4278-4797-925A-787F87445F58}">
      <dgm:prSet phldrT="[Текст]"/>
      <dgm:spPr/>
      <dgm:t>
        <a:bodyPr/>
        <a:lstStyle/>
        <a:p>
          <a:r>
            <a:rPr lang="kk-KZ" b="1" dirty="0" smtClean="0">
              <a:solidFill>
                <a:srgbClr val="0070C0"/>
              </a:solidFill>
              <a:latin typeface="Times New Roman" pitchFamily="18" charset="0"/>
              <a:cs typeface="Times New Roman" pitchFamily="18" charset="0"/>
            </a:rPr>
            <a:t>4 бөлім</a:t>
          </a:r>
          <a:endParaRPr lang="ru-RU" b="1" dirty="0">
            <a:solidFill>
              <a:srgbClr val="0070C0"/>
            </a:solidFill>
            <a:latin typeface="Times New Roman" pitchFamily="18" charset="0"/>
            <a:cs typeface="Times New Roman" pitchFamily="18" charset="0"/>
          </a:endParaRPr>
        </a:p>
      </dgm:t>
    </dgm:pt>
    <dgm:pt modelId="{C38C2585-27FD-4BCD-A9A8-3184A4DE1786}" type="parTrans" cxnId="{A536F3A7-4104-42BC-8CAB-E559E8E237B9}">
      <dgm:prSet/>
      <dgm:spPr/>
      <dgm:t>
        <a:bodyPr/>
        <a:lstStyle/>
        <a:p>
          <a:endParaRPr lang="ru-RU"/>
        </a:p>
      </dgm:t>
    </dgm:pt>
    <dgm:pt modelId="{673548CB-21EC-413F-82EF-24C2A4016579}" type="sibTrans" cxnId="{A536F3A7-4104-42BC-8CAB-E559E8E237B9}">
      <dgm:prSet/>
      <dgm:spPr/>
      <dgm:t>
        <a:bodyPr/>
        <a:lstStyle/>
        <a:p>
          <a:endParaRPr lang="ru-RU"/>
        </a:p>
      </dgm:t>
    </dgm:pt>
    <dgm:pt modelId="{4F66C9D6-6DAC-4346-A536-6FAA9C4F623D}">
      <dgm:prSet phldrT="[Текст]"/>
      <dgm:spPr/>
      <dgm:t>
        <a:bodyPr/>
        <a:lstStyle/>
        <a:p>
          <a:r>
            <a:rPr lang="kk-KZ" b="1" dirty="0" smtClean="0">
              <a:solidFill>
                <a:srgbClr val="0070C0"/>
              </a:solidFill>
              <a:latin typeface="Times New Roman" pitchFamily="18" charset="0"/>
              <a:cs typeface="Times New Roman" pitchFamily="18" charset="0"/>
            </a:rPr>
            <a:t>5 бөлім</a:t>
          </a:r>
        </a:p>
      </dgm:t>
    </dgm:pt>
    <dgm:pt modelId="{FED9CD73-9B06-4291-A4A0-89C650C18451}" type="parTrans" cxnId="{BD2A9833-1D6E-467F-A8CB-CBFDE00EB99D}">
      <dgm:prSet/>
      <dgm:spPr/>
      <dgm:t>
        <a:bodyPr/>
        <a:lstStyle/>
        <a:p>
          <a:endParaRPr lang="ru-RU"/>
        </a:p>
      </dgm:t>
    </dgm:pt>
    <dgm:pt modelId="{F792C94D-4A84-4BD2-BF6E-82158DE465BC}" type="sibTrans" cxnId="{BD2A9833-1D6E-467F-A8CB-CBFDE00EB99D}">
      <dgm:prSet/>
      <dgm:spPr/>
      <dgm:t>
        <a:bodyPr/>
        <a:lstStyle/>
        <a:p>
          <a:endParaRPr lang="ru-RU"/>
        </a:p>
      </dgm:t>
    </dgm:pt>
    <dgm:pt modelId="{AD84FED1-D9A3-4CE6-AB9F-226C92742D71}" type="pres">
      <dgm:prSet presAssocID="{48BD9EFC-B365-4CAE-94F6-8B3AC6299AE1}" presName="cycle" presStyleCnt="0">
        <dgm:presLayoutVars>
          <dgm:dir/>
          <dgm:resizeHandles val="exact"/>
        </dgm:presLayoutVars>
      </dgm:prSet>
      <dgm:spPr/>
      <dgm:t>
        <a:bodyPr/>
        <a:lstStyle/>
        <a:p>
          <a:endParaRPr lang="ru-RU"/>
        </a:p>
      </dgm:t>
    </dgm:pt>
    <dgm:pt modelId="{F15ADBFE-CFC0-473D-BF34-D288FAB48C23}" type="pres">
      <dgm:prSet presAssocID="{41E05E21-AC60-4674-9CAC-B0ADA19C6FE3}" presName="dummy" presStyleCnt="0"/>
      <dgm:spPr/>
    </dgm:pt>
    <dgm:pt modelId="{6D20C80A-1A20-433B-B8C5-EF65709F2743}" type="pres">
      <dgm:prSet presAssocID="{41E05E21-AC60-4674-9CAC-B0ADA19C6FE3}" presName="node" presStyleLbl="revTx" presStyleIdx="0" presStyleCnt="5">
        <dgm:presLayoutVars>
          <dgm:bulletEnabled val="1"/>
        </dgm:presLayoutVars>
      </dgm:prSet>
      <dgm:spPr/>
      <dgm:t>
        <a:bodyPr/>
        <a:lstStyle/>
        <a:p>
          <a:endParaRPr lang="ru-RU"/>
        </a:p>
      </dgm:t>
    </dgm:pt>
    <dgm:pt modelId="{5915699F-E8D3-4284-8A60-6F07CB41D2E2}" type="pres">
      <dgm:prSet presAssocID="{97D0A7F0-3DC7-485F-AC30-A0762D4B8159}" presName="sibTrans" presStyleLbl="node1" presStyleIdx="0" presStyleCnt="5"/>
      <dgm:spPr/>
      <dgm:t>
        <a:bodyPr/>
        <a:lstStyle/>
        <a:p>
          <a:endParaRPr lang="ru-RU"/>
        </a:p>
      </dgm:t>
    </dgm:pt>
    <dgm:pt modelId="{920FC849-C567-4030-B257-D59543A61E21}" type="pres">
      <dgm:prSet presAssocID="{ABF7A409-4C68-41BA-A904-914DAA05EB2E}" presName="dummy" presStyleCnt="0"/>
      <dgm:spPr/>
    </dgm:pt>
    <dgm:pt modelId="{6A83A374-9DC8-43DF-A0BC-FB48C63E90F8}" type="pres">
      <dgm:prSet presAssocID="{ABF7A409-4C68-41BA-A904-914DAA05EB2E}" presName="node" presStyleLbl="revTx" presStyleIdx="1" presStyleCnt="5">
        <dgm:presLayoutVars>
          <dgm:bulletEnabled val="1"/>
        </dgm:presLayoutVars>
      </dgm:prSet>
      <dgm:spPr/>
      <dgm:t>
        <a:bodyPr/>
        <a:lstStyle/>
        <a:p>
          <a:endParaRPr lang="ru-RU"/>
        </a:p>
      </dgm:t>
    </dgm:pt>
    <dgm:pt modelId="{DE1487A8-8D3B-4496-91CF-168E0DEF738E}" type="pres">
      <dgm:prSet presAssocID="{07A3EC7E-2D66-494A-8350-9AFAAAE56F64}" presName="sibTrans" presStyleLbl="node1" presStyleIdx="1" presStyleCnt="5"/>
      <dgm:spPr/>
      <dgm:t>
        <a:bodyPr/>
        <a:lstStyle/>
        <a:p>
          <a:endParaRPr lang="ru-RU"/>
        </a:p>
      </dgm:t>
    </dgm:pt>
    <dgm:pt modelId="{2257D027-29E9-4315-AC7E-35D12F13DE07}" type="pres">
      <dgm:prSet presAssocID="{51DB5369-0114-4B8F-9D09-9DEB894352F7}" presName="dummy" presStyleCnt="0"/>
      <dgm:spPr/>
    </dgm:pt>
    <dgm:pt modelId="{83BC3062-A4CF-4009-A3E1-3E52769B028F}" type="pres">
      <dgm:prSet presAssocID="{51DB5369-0114-4B8F-9D09-9DEB894352F7}" presName="node" presStyleLbl="revTx" presStyleIdx="2" presStyleCnt="5">
        <dgm:presLayoutVars>
          <dgm:bulletEnabled val="1"/>
        </dgm:presLayoutVars>
      </dgm:prSet>
      <dgm:spPr/>
      <dgm:t>
        <a:bodyPr/>
        <a:lstStyle/>
        <a:p>
          <a:endParaRPr lang="ru-RU"/>
        </a:p>
      </dgm:t>
    </dgm:pt>
    <dgm:pt modelId="{DCC30E56-CE8D-4E88-B9AB-620849F1C5F4}" type="pres">
      <dgm:prSet presAssocID="{730E0ADA-0097-4F5C-88A2-483FBB7E6F86}" presName="sibTrans" presStyleLbl="node1" presStyleIdx="2" presStyleCnt="5"/>
      <dgm:spPr/>
      <dgm:t>
        <a:bodyPr/>
        <a:lstStyle/>
        <a:p>
          <a:endParaRPr lang="ru-RU"/>
        </a:p>
      </dgm:t>
    </dgm:pt>
    <dgm:pt modelId="{ECEC7759-78D8-4F69-9EBF-7D7CB10AC377}" type="pres">
      <dgm:prSet presAssocID="{93DD1715-4278-4797-925A-787F87445F58}" presName="dummy" presStyleCnt="0"/>
      <dgm:spPr/>
    </dgm:pt>
    <dgm:pt modelId="{C792BE06-5F99-495F-99E2-DD962006B96D}" type="pres">
      <dgm:prSet presAssocID="{93DD1715-4278-4797-925A-787F87445F58}" presName="node" presStyleLbl="revTx" presStyleIdx="3" presStyleCnt="5">
        <dgm:presLayoutVars>
          <dgm:bulletEnabled val="1"/>
        </dgm:presLayoutVars>
      </dgm:prSet>
      <dgm:spPr/>
      <dgm:t>
        <a:bodyPr/>
        <a:lstStyle/>
        <a:p>
          <a:endParaRPr lang="ru-RU"/>
        </a:p>
      </dgm:t>
    </dgm:pt>
    <dgm:pt modelId="{7F6E067C-77F8-42F2-97C5-66F231BEA7C4}" type="pres">
      <dgm:prSet presAssocID="{673548CB-21EC-413F-82EF-24C2A4016579}" presName="sibTrans" presStyleLbl="node1" presStyleIdx="3" presStyleCnt="5"/>
      <dgm:spPr/>
      <dgm:t>
        <a:bodyPr/>
        <a:lstStyle/>
        <a:p>
          <a:endParaRPr lang="ru-RU"/>
        </a:p>
      </dgm:t>
    </dgm:pt>
    <dgm:pt modelId="{BBB057F8-0C76-4E40-8E1C-9520531BE361}" type="pres">
      <dgm:prSet presAssocID="{4F66C9D6-6DAC-4346-A536-6FAA9C4F623D}" presName="dummy" presStyleCnt="0"/>
      <dgm:spPr/>
    </dgm:pt>
    <dgm:pt modelId="{E7894487-EABA-41B8-B0BC-827C3292A1D7}" type="pres">
      <dgm:prSet presAssocID="{4F66C9D6-6DAC-4346-A536-6FAA9C4F623D}" presName="node" presStyleLbl="revTx" presStyleIdx="4" presStyleCnt="5">
        <dgm:presLayoutVars>
          <dgm:bulletEnabled val="1"/>
        </dgm:presLayoutVars>
      </dgm:prSet>
      <dgm:spPr/>
      <dgm:t>
        <a:bodyPr/>
        <a:lstStyle/>
        <a:p>
          <a:endParaRPr lang="ru-RU"/>
        </a:p>
      </dgm:t>
    </dgm:pt>
    <dgm:pt modelId="{723D269A-274F-4A7A-9E2F-98F2130AD9B5}" type="pres">
      <dgm:prSet presAssocID="{F792C94D-4A84-4BD2-BF6E-82158DE465BC}" presName="sibTrans" presStyleLbl="node1" presStyleIdx="4" presStyleCnt="5"/>
      <dgm:spPr/>
      <dgm:t>
        <a:bodyPr/>
        <a:lstStyle/>
        <a:p>
          <a:endParaRPr lang="ru-RU"/>
        </a:p>
      </dgm:t>
    </dgm:pt>
  </dgm:ptLst>
  <dgm:cxnLst>
    <dgm:cxn modelId="{DB8824F9-9C7E-4FF9-B684-856035680EA7}" type="presOf" srcId="{F792C94D-4A84-4BD2-BF6E-82158DE465BC}" destId="{723D269A-274F-4A7A-9E2F-98F2130AD9B5}" srcOrd="0" destOrd="0" presId="urn:microsoft.com/office/officeart/2005/8/layout/cycle1"/>
    <dgm:cxn modelId="{7C630486-1928-4E8D-8C28-88DE2374F73B}" srcId="{48BD9EFC-B365-4CAE-94F6-8B3AC6299AE1}" destId="{ABF7A409-4C68-41BA-A904-914DAA05EB2E}" srcOrd="1" destOrd="0" parTransId="{BB80F94F-28D9-461B-A103-0BB6946A25D3}" sibTransId="{07A3EC7E-2D66-494A-8350-9AFAAAE56F64}"/>
    <dgm:cxn modelId="{55A6269D-F42B-4045-8076-69665E92F6CE}" type="presOf" srcId="{48BD9EFC-B365-4CAE-94F6-8B3AC6299AE1}" destId="{AD84FED1-D9A3-4CE6-AB9F-226C92742D71}" srcOrd="0" destOrd="0" presId="urn:microsoft.com/office/officeart/2005/8/layout/cycle1"/>
    <dgm:cxn modelId="{E13D9FEE-DE90-43E2-A146-1936ADA1A45C}" type="presOf" srcId="{4F66C9D6-6DAC-4346-A536-6FAA9C4F623D}" destId="{E7894487-EABA-41B8-B0BC-827C3292A1D7}" srcOrd="0" destOrd="0" presId="urn:microsoft.com/office/officeart/2005/8/layout/cycle1"/>
    <dgm:cxn modelId="{E40CE2EF-CB8F-4149-9100-C383589733E4}" type="presOf" srcId="{93DD1715-4278-4797-925A-787F87445F58}" destId="{C792BE06-5F99-495F-99E2-DD962006B96D}" srcOrd="0" destOrd="0" presId="urn:microsoft.com/office/officeart/2005/8/layout/cycle1"/>
    <dgm:cxn modelId="{A3DD3B86-9568-4FE8-AC96-2DE493C0ECEC}" type="presOf" srcId="{41E05E21-AC60-4674-9CAC-B0ADA19C6FE3}" destId="{6D20C80A-1A20-433B-B8C5-EF65709F2743}" srcOrd="0" destOrd="0" presId="urn:microsoft.com/office/officeart/2005/8/layout/cycle1"/>
    <dgm:cxn modelId="{2F06AE26-926D-46D4-8343-D5BED59750E2}" srcId="{48BD9EFC-B365-4CAE-94F6-8B3AC6299AE1}" destId="{51DB5369-0114-4B8F-9D09-9DEB894352F7}" srcOrd="2" destOrd="0" parTransId="{9B030D97-899B-48D0-967C-1E7B22198BF6}" sibTransId="{730E0ADA-0097-4F5C-88A2-483FBB7E6F86}"/>
    <dgm:cxn modelId="{8331EE47-6AA5-4B46-B52F-5B95AFDA2F86}" type="presOf" srcId="{97D0A7F0-3DC7-485F-AC30-A0762D4B8159}" destId="{5915699F-E8D3-4284-8A60-6F07CB41D2E2}" srcOrd="0" destOrd="0" presId="urn:microsoft.com/office/officeart/2005/8/layout/cycle1"/>
    <dgm:cxn modelId="{85421095-A693-4418-9EF2-070F966B48F2}" type="presOf" srcId="{51DB5369-0114-4B8F-9D09-9DEB894352F7}" destId="{83BC3062-A4CF-4009-A3E1-3E52769B028F}" srcOrd="0" destOrd="0" presId="urn:microsoft.com/office/officeart/2005/8/layout/cycle1"/>
    <dgm:cxn modelId="{A536F3A7-4104-42BC-8CAB-E559E8E237B9}" srcId="{48BD9EFC-B365-4CAE-94F6-8B3AC6299AE1}" destId="{93DD1715-4278-4797-925A-787F87445F58}" srcOrd="3" destOrd="0" parTransId="{C38C2585-27FD-4BCD-A9A8-3184A4DE1786}" sibTransId="{673548CB-21EC-413F-82EF-24C2A4016579}"/>
    <dgm:cxn modelId="{335A6B50-C972-453B-9780-DAAE769CAE33}" srcId="{48BD9EFC-B365-4CAE-94F6-8B3AC6299AE1}" destId="{41E05E21-AC60-4674-9CAC-B0ADA19C6FE3}" srcOrd="0" destOrd="0" parTransId="{4826CD9A-5ED1-40A4-B121-8367DEF07715}" sibTransId="{97D0A7F0-3DC7-485F-AC30-A0762D4B8159}"/>
    <dgm:cxn modelId="{2D196841-AAC5-4E9F-9926-4CBA9A3B4EAE}" type="presOf" srcId="{673548CB-21EC-413F-82EF-24C2A4016579}" destId="{7F6E067C-77F8-42F2-97C5-66F231BEA7C4}" srcOrd="0" destOrd="0" presId="urn:microsoft.com/office/officeart/2005/8/layout/cycle1"/>
    <dgm:cxn modelId="{BD2A9833-1D6E-467F-A8CB-CBFDE00EB99D}" srcId="{48BD9EFC-B365-4CAE-94F6-8B3AC6299AE1}" destId="{4F66C9D6-6DAC-4346-A536-6FAA9C4F623D}" srcOrd="4" destOrd="0" parTransId="{FED9CD73-9B06-4291-A4A0-89C650C18451}" sibTransId="{F792C94D-4A84-4BD2-BF6E-82158DE465BC}"/>
    <dgm:cxn modelId="{AA45DC33-4683-4B78-9A07-D2DBE1003AE2}" type="presOf" srcId="{730E0ADA-0097-4F5C-88A2-483FBB7E6F86}" destId="{DCC30E56-CE8D-4E88-B9AB-620849F1C5F4}" srcOrd="0" destOrd="0" presId="urn:microsoft.com/office/officeart/2005/8/layout/cycle1"/>
    <dgm:cxn modelId="{1D37FD12-DD1B-4A0B-945F-3F1B12CBA305}" type="presOf" srcId="{07A3EC7E-2D66-494A-8350-9AFAAAE56F64}" destId="{DE1487A8-8D3B-4496-91CF-168E0DEF738E}" srcOrd="0" destOrd="0" presId="urn:microsoft.com/office/officeart/2005/8/layout/cycle1"/>
    <dgm:cxn modelId="{9EE089AE-644A-4723-A1DC-22598F5D1911}" type="presOf" srcId="{ABF7A409-4C68-41BA-A904-914DAA05EB2E}" destId="{6A83A374-9DC8-43DF-A0BC-FB48C63E90F8}" srcOrd="0" destOrd="0" presId="urn:microsoft.com/office/officeart/2005/8/layout/cycle1"/>
    <dgm:cxn modelId="{22593CE4-F62B-4C60-A971-4456719E8153}" type="presParOf" srcId="{AD84FED1-D9A3-4CE6-AB9F-226C92742D71}" destId="{F15ADBFE-CFC0-473D-BF34-D288FAB48C23}" srcOrd="0" destOrd="0" presId="urn:microsoft.com/office/officeart/2005/8/layout/cycle1"/>
    <dgm:cxn modelId="{385BF646-571A-44FA-888E-1E3173E2F230}" type="presParOf" srcId="{AD84FED1-D9A3-4CE6-AB9F-226C92742D71}" destId="{6D20C80A-1A20-433B-B8C5-EF65709F2743}" srcOrd="1" destOrd="0" presId="urn:microsoft.com/office/officeart/2005/8/layout/cycle1"/>
    <dgm:cxn modelId="{47F44D98-A597-493B-9B78-67ED6E8807D0}" type="presParOf" srcId="{AD84FED1-D9A3-4CE6-AB9F-226C92742D71}" destId="{5915699F-E8D3-4284-8A60-6F07CB41D2E2}" srcOrd="2" destOrd="0" presId="urn:microsoft.com/office/officeart/2005/8/layout/cycle1"/>
    <dgm:cxn modelId="{FA59E086-D4ED-4746-9352-8C2A8C2CCFEB}" type="presParOf" srcId="{AD84FED1-D9A3-4CE6-AB9F-226C92742D71}" destId="{920FC849-C567-4030-B257-D59543A61E21}" srcOrd="3" destOrd="0" presId="urn:microsoft.com/office/officeart/2005/8/layout/cycle1"/>
    <dgm:cxn modelId="{62F72BD9-A80E-4CBD-BC93-A11F9A2326E1}" type="presParOf" srcId="{AD84FED1-D9A3-4CE6-AB9F-226C92742D71}" destId="{6A83A374-9DC8-43DF-A0BC-FB48C63E90F8}" srcOrd="4" destOrd="0" presId="urn:microsoft.com/office/officeart/2005/8/layout/cycle1"/>
    <dgm:cxn modelId="{7C72137E-9E2C-4D48-A0BB-353B8D7B9463}" type="presParOf" srcId="{AD84FED1-D9A3-4CE6-AB9F-226C92742D71}" destId="{DE1487A8-8D3B-4496-91CF-168E0DEF738E}" srcOrd="5" destOrd="0" presId="urn:microsoft.com/office/officeart/2005/8/layout/cycle1"/>
    <dgm:cxn modelId="{9C1B3FF2-25BA-4853-A897-2CDCA5AD5206}" type="presParOf" srcId="{AD84FED1-D9A3-4CE6-AB9F-226C92742D71}" destId="{2257D027-29E9-4315-AC7E-35D12F13DE07}" srcOrd="6" destOrd="0" presId="urn:microsoft.com/office/officeart/2005/8/layout/cycle1"/>
    <dgm:cxn modelId="{5049A08C-5B7D-4A2B-86A0-6FCB564D590B}" type="presParOf" srcId="{AD84FED1-D9A3-4CE6-AB9F-226C92742D71}" destId="{83BC3062-A4CF-4009-A3E1-3E52769B028F}" srcOrd="7" destOrd="0" presId="urn:microsoft.com/office/officeart/2005/8/layout/cycle1"/>
    <dgm:cxn modelId="{48272B1A-B386-4F1C-B767-9635CA69D19C}" type="presParOf" srcId="{AD84FED1-D9A3-4CE6-AB9F-226C92742D71}" destId="{DCC30E56-CE8D-4E88-B9AB-620849F1C5F4}" srcOrd="8" destOrd="0" presId="urn:microsoft.com/office/officeart/2005/8/layout/cycle1"/>
    <dgm:cxn modelId="{0BA8C672-DAAA-479C-AC99-A26DDA7FB7B4}" type="presParOf" srcId="{AD84FED1-D9A3-4CE6-AB9F-226C92742D71}" destId="{ECEC7759-78D8-4F69-9EBF-7D7CB10AC377}" srcOrd="9" destOrd="0" presId="urn:microsoft.com/office/officeart/2005/8/layout/cycle1"/>
    <dgm:cxn modelId="{9008BFB7-111C-49E4-85B8-D064F49F25B2}" type="presParOf" srcId="{AD84FED1-D9A3-4CE6-AB9F-226C92742D71}" destId="{C792BE06-5F99-495F-99E2-DD962006B96D}" srcOrd="10" destOrd="0" presId="urn:microsoft.com/office/officeart/2005/8/layout/cycle1"/>
    <dgm:cxn modelId="{2A65CCEF-E259-4701-9DF4-F19C82C78FDE}" type="presParOf" srcId="{AD84FED1-D9A3-4CE6-AB9F-226C92742D71}" destId="{7F6E067C-77F8-42F2-97C5-66F231BEA7C4}" srcOrd="11" destOrd="0" presId="urn:microsoft.com/office/officeart/2005/8/layout/cycle1"/>
    <dgm:cxn modelId="{00D5903C-1DE9-4D77-800E-B4F6DCB76D13}" type="presParOf" srcId="{AD84FED1-D9A3-4CE6-AB9F-226C92742D71}" destId="{BBB057F8-0C76-4E40-8E1C-9520531BE361}" srcOrd="12" destOrd="0" presId="urn:microsoft.com/office/officeart/2005/8/layout/cycle1"/>
    <dgm:cxn modelId="{C0A6195D-C584-449B-8643-19E341E65B42}" type="presParOf" srcId="{AD84FED1-D9A3-4CE6-AB9F-226C92742D71}" destId="{E7894487-EABA-41B8-B0BC-827C3292A1D7}" srcOrd="13" destOrd="0" presId="urn:microsoft.com/office/officeart/2005/8/layout/cycle1"/>
    <dgm:cxn modelId="{D62CFA58-7E54-4561-829D-FEB841D5D8F7}" type="presParOf" srcId="{AD84FED1-D9A3-4CE6-AB9F-226C92742D71}" destId="{723D269A-274F-4A7A-9E2F-98F2130AD9B5}" srcOrd="14"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382922-49ED-4D74-984F-5EA9A87F710A}"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ru-RU"/>
        </a:p>
      </dgm:t>
    </dgm:pt>
    <dgm:pt modelId="{246D14F8-7620-4721-AFE2-768060ECB9D7}">
      <dgm:prSet phldrT="[Текст]"/>
      <dgm:spPr/>
      <dgm:t>
        <a:bodyPr/>
        <a:lstStyle/>
        <a:p>
          <a:endParaRPr lang="ru-RU" dirty="0"/>
        </a:p>
      </dgm:t>
    </dgm:pt>
    <dgm:pt modelId="{D7CC8212-5031-413B-AC34-5F545B3B93F1}" type="parTrans" cxnId="{7253D2D3-1B1D-47EE-AFF5-C5C66CA01FA8}">
      <dgm:prSet/>
      <dgm:spPr/>
      <dgm:t>
        <a:bodyPr/>
        <a:lstStyle/>
        <a:p>
          <a:endParaRPr lang="ru-RU"/>
        </a:p>
      </dgm:t>
    </dgm:pt>
    <dgm:pt modelId="{ECB0AC8B-A745-4EC6-B8E6-7F419C9EA874}" type="sibTrans" cxnId="{7253D2D3-1B1D-47EE-AFF5-C5C66CA01FA8}">
      <dgm:prSet/>
      <dgm:spPr/>
      <dgm:t>
        <a:bodyPr/>
        <a:lstStyle/>
        <a:p>
          <a:endParaRPr lang="ru-RU"/>
        </a:p>
      </dgm:t>
    </dgm:pt>
    <dgm:pt modelId="{8F91A0D8-71A7-4F2F-9F3A-4AAE62DA9904}">
      <dgm:prSet phldrT="[Текст]" custT="1"/>
      <dgm:spPr/>
      <dgm:t>
        <a:bodyPr/>
        <a:lstStyle/>
        <a:p>
          <a:r>
            <a:rPr lang="kk-KZ" sz="4400" b="1" dirty="0" smtClean="0">
              <a:solidFill>
                <a:srgbClr val="0070C0"/>
              </a:solidFill>
              <a:latin typeface="Times New Roman" pitchFamily="18" charset="0"/>
              <a:cs typeface="Times New Roman" pitchFamily="18" charset="0"/>
            </a:rPr>
            <a:t>1- бөлім</a:t>
          </a:r>
          <a:endParaRPr lang="ru-RU" sz="4400" b="1" dirty="0">
            <a:solidFill>
              <a:srgbClr val="0070C0"/>
            </a:solidFill>
            <a:latin typeface="Times New Roman" pitchFamily="18" charset="0"/>
            <a:cs typeface="Times New Roman" pitchFamily="18" charset="0"/>
          </a:endParaRPr>
        </a:p>
      </dgm:t>
    </dgm:pt>
    <dgm:pt modelId="{D5EFE3D3-DE65-4D91-B2BA-C2FD6B4AE80D}" type="parTrans" cxnId="{0EFBE0BF-DEC0-4C9A-ACF1-EBC6F12EFF53}">
      <dgm:prSet/>
      <dgm:spPr/>
      <dgm:t>
        <a:bodyPr/>
        <a:lstStyle/>
        <a:p>
          <a:endParaRPr lang="ru-RU"/>
        </a:p>
      </dgm:t>
    </dgm:pt>
    <dgm:pt modelId="{154D8DBE-06E5-490B-B424-4C63AF9EB70C}" type="sibTrans" cxnId="{0EFBE0BF-DEC0-4C9A-ACF1-EBC6F12EFF53}">
      <dgm:prSet/>
      <dgm:spPr/>
      <dgm:t>
        <a:bodyPr/>
        <a:lstStyle/>
        <a:p>
          <a:endParaRPr lang="ru-RU"/>
        </a:p>
      </dgm:t>
    </dgm:pt>
    <dgm:pt modelId="{E4A8E985-0EC4-45E3-A6BC-DEE97F8A7E8A}">
      <dgm:prSet phldrT="[Текст]"/>
      <dgm:spPr/>
      <dgm:t>
        <a:bodyPr/>
        <a:lstStyle/>
        <a:p>
          <a:endParaRPr lang="ru-RU" dirty="0"/>
        </a:p>
      </dgm:t>
    </dgm:pt>
    <dgm:pt modelId="{FB89AB1B-FFAB-4592-81A2-A5DDF164AA1B}" type="parTrans" cxnId="{32292572-BAC5-4331-A35A-69D4483F7A0C}">
      <dgm:prSet/>
      <dgm:spPr/>
      <dgm:t>
        <a:bodyPr/>
        <a:lstStyle/>
        <a:p>
          <a:endParaRPr lang="ru-RU"/>
        </a:p>
      </dgm:t>
    </dgm:pt>
    <dgm:pt modelId="{C0305880-E146-4D9A-AAB9-1D93FC061158}" type="sibTrans" cxnId="{32292572-BAC5-4331-A35A-69D4483F7A0C}">
      <dgm:prSet/>
      <dgm:spPr/>
      <dgm:t>
        <a:bodyPr/>
        <a:lstStyle/>
        <a:p>
          <a:endParaRPr lang="ru-RU"/>
        </a:p>
      </dgm:t>
    </dgm:pt>
    <dgm:pt modelId="{841BA9F3-4D89-4904-91B9-A92A21BC10AF}">
      <dgm:prSet phldrT="[Текст]"/>
      <dgm:spPr/>
      <dgm:t>
        <a:bodyPr/>
        <a:lstStyle/>
        <a:p>
          <a:endParaRPr lang="ru-RU" dirty="0"/>
        </a:p>
      </dgm:t>
    </dgm:pt>
    <dgm:pt modelId="{DF03BA5D-7A7B-424B-A854-4C5E99E4FE72}" type="parTrans" cxnId="{CC13C622-FB40-4E02-8A93-CD369B5F330C}">
      <dgm:prSet/>
      <dgm:spPr/>
      <dgm:t>
        <a:bodyPr/>
        <a:lstStyle/>
        <a:p>
          <a:endParaRPr lang="ru-RU"/>
        </a:p>
      </dgm:t>
    </dgm:pt>
    <dgm:pt modelId="{29DCEE3F-E8CF-4A76-BBE7-D99A7D2FB03C}" type="sibTrans" cxnId="{CC13C622-FB40-4E02-8A93-CD369B5F330C}">
      <dgm:prSet/>
      <dgm:spPr/>
      <dgm:t>
        <a:bodyPr/>
        <a:lstStyle/>
        <a:p>
          <a:endParaRPr lang="ru-RU"/>
        </a:p>
      </dgm:t>
    </dgm:pt>
    <dgm:pt modelId="{5077C471-3FF1-43FA-959C-CDDBA1C24BD6}">
      <dgm:prSet phldrT="[Текст]" custT="1"/>
      <dgm:spPr/>
      <dgm:t>
        <a:bodyPr/>
        <a:lstStyle/>
        <a:p>
          <a:r>
            <a:rPr lang="kk-KZ" sz="4000" b="1" dirty="0" smtClean="0">
              <a:solidFill>
                <a:srgbClr val="0070C0"/>
              </a:solidFill>
              <a:latin typeface="Times New Roman" pitchFamily="18" charset="0"/>
              <a:cs typeface="Times New Roman" pitchFamily="18" charset="0"/>
            </a:rPr>
            <a:t>Күнтізбелік -тақырыптық жоспар</a:t>
          </a:r>
          <a:endParaRPr lang="ru-RU" sz="4000" b="1" dirty="0">
            <a:solidFill>
              <a:srgbClr val="0070C0"/>
            </a:solidFill>
            <a:latin typeface="Times New Roman" pitchFamily="18" charset="0"/>
            <a:cs typeface="Times New Roman" pitchFamily="18" charset="0"/>
          </a:endParaRPr>
        </a:p>
      </dgm:t>
    </dgm:pt>
    <dgm:pt modelId="{F5320AE1-C585-4C3C-87E5-A096403AED02}" type="parTrans" cxnId="{F8C7B345-03F7-490C-970A-F278A6ED3F30}">
      <dgm:prSet/>
      <dgm:spPr/>
      <dgm:t>
        <a:bodyPr/>
        <a:lstStyle/>
        <a:p>
          <a:endParaRPr lang="ru-RU"/>
        </a:p>
      </dgm:t>
    </dgm:pt>
    <dgm:pt modelId="{E82519CE-5293-4BFF-9700-1D6D5E188C3A}" type="sibTrans" cxnId="{F8C7B345-03F7-490C-970A-F278A6ED3F30}">
      <dgm:prSet/>
      <dgm:spPr/>
      <dgm:t>
        <a:bodyPr/>
        <a:lstStyle/>
        <a:p>
          <a:endParaRPr lang="ru-RU"/>
        </a:p>
      </dgm:t>
    </dgm:pt>
    <dgm:pt modelId="{A080A85A-29C4-4C39-9F2F-1C097976EC03}">
      <dgm:prSet phldrT="[Текст]" custT="1"/>
      <dgm:spPr/>
      <dgm:t>
        <a:bodyPr/>
        <a:lstStyle/>
        <a:p>
          <a:r>
            <a:rPr lang="kk-KZ" sz="4400" b="1" dirty="0" smtClean="0">
              <a:solidFill>
                <a:srgbClr val="0070C0"/>
              </a:solidFill>
              <a:latin typeface="Times New Roman" pitchFamily="18" charset="0"/>
              <a:cs typeface="Times New Roman" pitchFamily="18" charset="0"/>
            </a:rPr>
            <a:t>Бағдарлама</a:t>
          </a:r>
          <a:endParaRPr lang="ru-RU" sz="4400" b="1" dirty="0">
            <a:solidFill>
              <a:srgbClr val="0070C0"/>
            </a:solidFill>
            <a:latin typeface="Times New Roman" pitchFamily="18" charset="0"/>
            <a:cs typeface="Times New Roman" pitchFamily="18" charset="0"/>
          </a:endParaRPr>
        </a:p>
      </dgm:t>
    </dgm:pt>
    <dgm:pt modelId="{D53D98DF-C55B-4E58-BE1A-C6F5FFF291EF}" type="sibTrans" cxnId="{D3D47143-6577-4D32-BA0C-372028404A1D}">
      <dgm:prSet/>
      <dgm:spPr/>
      <dgm:t>
        <a:bodyPr/>
        <a:lstStyle/>
        <a:p>
          <a:endParaRPr lang="ru-RU"/>
        </a:p>
      </dgm:t>
    </dgm:pt>
    <dgm:pt modelId="{6CC634B5-B8FB-48B7-9365-4ACA96FD88F4}" type="parTrans" cxnId="{D3D47143-6577-4D32-BA0C-372028404A1D}">
      <dgm:prSet/>
      <dgm:spPr/>
      <dgm:t>
        <a:bodyPr/>
        <a:lstStyle/>
        <a:p>
          <a:endParaRPr lang="ru-RU"/>
        </a:p>
      </dgm:t>
    </dgm:pt>
    <dgm:pt modelId="{649F3802-B667-417E-BED3-4EAFBFD4E049}" type="pres">
      <dgm:prSet presAssocID="{CD382922-49ED-4D74-984F-5EA9A87F710A}" presName="linearFlow" presStyleCnt="0">
        <dgm:presLayoutVars>
          <dgm:dir/>
          <dgm:animLvl val="lvl"/>
          <dgm:resizeHandles val="exact"/>
        </dgm:presLayoutVars>
      </dgm:prSet>
      <dgm:spPr/>
      <dgm:t>
        <a:bodyPr/>
        <a:lstStyle/>
        <a:p>
          <a:endParaRPr lang="ru-RU"/>
        </a:p>
      </dgm:t>
    </dgm:pt>
    <dgm:pt modelId="{D4451CE4-401B-49DE-9BD8-0E0E6AD9ED42}" type="pres">
      <dgm:prSet presAssocID="{246D14F8-7620-4721-AFE2-768060ECB9D7}" presName="composite" presStyleCnt="0"/>
      <dgm:spPr/>
      <dgm:t>
        <a:bodyPr/>
        <a:lstStyle/>
        <a:p>
          <a:endParaRPr lang="ru-RU"/>
        </a:p>
      </dgm:t>
    </dgm:pt>
    <dgm:pt modelId="{54F8E9B3-480A-4DC4-B7AC-BD68CB220544}" type="pres">
      <dgm:prSet presAssocID="{246D14F8-7620-4721-AFE2-768060ECB9D7}" presName="parentText" presStyleLbl="alignNode1" presStyleIdx="0" presStyleCnt="3">
        <dgm:presLayoutVars>
          <dgm:chMax val="1"/>
          <dgm:bulletEnabled val="1"/>
        </dgm:presLayoutVars>
      </dgm:prSet>
      <dgm:spPr/>
      <dgm:t>
        <a:bodyPr/>
        <a:lstStyle/>
        <a:p>
          <a:endParaRPr lang="ru-RU"/>
        </a:p>
      </dgm:t>
    </dgm:pt>
    <dgm:pt modelId="{18B6D81B-88C9-4091-8484-CA455E45A9C8}" type="pres">
      <dgm:prSet presAssocID="{246D14F8-7620-4721-AFE2-768060ECB9D7}" presName="descendantText" presStyleLbl="alignAcc1" presStyleIdx="0" presStyleCnt="3">
        <dgm:presLayoutVars>
          <dgm:bulletEnabled val="1"/>
        </dgm:presLayoutVars>
      </dgm:prSet>
      <dgm:spPr/>
      <dgm:t>
        <a:bodyPr/>
        <a:lstStyle/>
        <a:p>
          <a:endParaRPr lang="ru-RU"/>
        </a:p>
      </dgm:t>
    </dgm:pt>
    <dgm:pt modelId="{E1090C94-3384-4442-BB39-6410D7ED9E25}" type="pres">
      <dgm:prSet presAssocID="{ECB0AC8B-A745-4EC6-B8E6-7F419C9EA874}" presName="sp" presStyleCnt="0"/>
      <dgm:spPr/>
      <dgm:t>
        <a:bodyPr/>
        <a:lstStyle/>
        <a:p>
          <a:endParaRPr lang="ru-RU"/>
        </a:p>
      </dgm:t>
    </dgm:pt>
    <dgm:pt modelId="{3992E360-8C55-4ECD-8D3A-B0D18A7EA4AB}" type="pres">
      <dgm:prSet presAssocID="{E4A8E985-0EC4-45E3-A6BC-DEE97F8A7E8A}" presName="composite" presStyleCnt="0"/>
      <dgm:spPr/>
      <dgm:t>
        <a:bodyPr/>
        <a:lstStyle/>
        <a:p>
          <a:endParaRPr lang="ru-RU"/>
        </a:p>
      </dgm:t>
    </dgm:pt>
    <dgm:pt modelId="{A62BAB77-1A65-44E5-A19E-4019EFFB1328}" type="pres">
      <dgm:prSet presAssocID="{E4A8E985-0EC4-45E3-A6BC-DEE97F8A7E8A}" presName="parentText" presStyleLbl="alignNode1" presStyleIdx="1" presStyleCnt="3">
        <dgm:presLayoutVars>
          <dgm:chMax val="1"/>
          <dgm:bulletEnabled val="1"/>
        </dgm:presLayoutVars>
      </dgm:prSet>
      <dgm:spPr/>
      <dgm:t>
        <a:bodyPr/>
        <a:lstStyle/>
        <a:p>
          <a:endParaRPr lang="ru-RU"/>
        </a:p>
      </dgm:t>
    </dgm:pt>
    <dgm:pt modelId="{BF64AB1E-9238-4A01-A785-D4FB50EE2CC9}" type="pres">
      <dgm:prSet presAssocID="{E4A8E985-0EC4-45E3-A6BC-DEE97F8A7E8A}" presName="descendantText" presStyleLbl="alignAcc1" presStyleIdx="1" presStyleCnt="3">
        <dgm:presLayoutVars>
          <dgm:bulletEnabled val="1"/>
        </dgm:presLayoutVars>
      </dgm:prSet>
      <dgm:spPr/>
      <dgm:t>
        <a:bodyPr/>
        <a:lstStyle/>
        <a:p>
          <a:endParaRPr lang="ru-RU"/>
        </a:p>
      </dgm:t>
    </dgm:pt>
    <dgm:pt modelId="{31F0C986-2778-4524-96E8-D8B15A297848}" type="pres">
      <dgm:prSet presAssocID="{C0305880-E146-4D9A-AAB9-1D93FC061158}" presName="sp" presStyleCnt="0"/>
      <dgm:spPr/>
      <dgm:t>
        <a:bodyPr/>
        <a:lstStyle/>
        <a:p>
          <a:endParaRPr lang="ru-RU"/>
        </a:p>
      </dgm:t>
    </dgm:pt>
    <dgm:pt modelId="{67ED12BD-4CEE-458F-B9BD-1F81A3594E5A}" type="pres">
      <dgm:prSet presAssocID="{841BA9F3-4D89-4904-91B9-A92A21BC10AF}" presName="composite" presStyleCnt="0"/>
      <dgm:spPr/>
      <dgm:t>
        <a:bodyPr/>
        <a:lstStyle/>
        <a:p>
          <a:endParaRPr lang="ru-RU"/>
        </a:p>
      </dgm:t>
    </dgm:pt>
    <dgm:pt modelId="{8F451F5D-C4D6-4F04-8826-47AC40FFA50D}" type="pres">
      <dgm:prSet presAssocID="{841BA9F3-4D89-4904-91B9-A92A21BC10AF}" presName="parentText" presStyleLbl="alignNode1" presStyleIdx="2" presStyleCnt="3">
        <dgm:presLayoutVars>
          <dgm:chMax val="1"/>
          <dgm:bulletEnabled val="1"/>
        </dgm:presLayoutVars>
      </dgm:prSet>
      <dgm:spPr/>
      <dgm:t>
        <a:bodyPr/>
        <a:lstStyle/>
        <a:p>
          <a:endParaRPr lang="ru-RU"/>
        </a:p>
      </dgm:t>
    </dgm:pt>
    <dgm:pt modelId="{11A54EC1-73F1-4B5E-9EAC-71D04D13CD8C}" type="pres">
      <dgm:prSet presAssocID="{841BA9F3-4D89-4904-91B9-A92A21BC10AF}" presName="descendantText" presStyleLbl="alignAcc1" presStyleIdx="2" presStyleCnt="3" custScaleY="154474">
        <dgm:presLayoutVars>
          <dgm:bulletEnabled val="1"/>
        </dgm:presLayoutVars>
      </dgm:prSet>
      <dgm:spPr/>
      <dgm:t>
        <a:bodyPr/>
        <a:lstStyle/>
        <a:p>
          <a:endParaRPr lang="ru-RU"/>
        </a:p>
      </dgm:t>
    </dgm:pt>
  </dgm:ptLst>
  <dgm:cxnLst>
    <dgm:cxn modelId="{CC13C622-FB40-4E02-8A93-CD369B5F330C}" srcId="{CD382922-49ED-4D74-984F-5EA9A87F710A}" destId="{841BA9F3-4D89-4904-91B9-A92A21BC10AF}" srcOrd="2" destOrd="0" parTransId="{DF03BA5D-7A7B-424B-A854-4C5E99E4FE72}" sibTransId="{29DCEE3F-E8CF-4A76-BBE7-D99A7D2FB03C}"/>
    <dgm:cxn modelId="{380EC73F-65E5-4453-8C73-EF5AECB4532B}" type="presOf" srcId="{E4A8E985-0EC4-45E3-A6BC-DEE97F8A7E8A}" destId="{A62BAB77-1A65-44E5-A19E-4019EFFB1328}" srcOrd="0" destOrd="0" presId="urn:microsoft.com/office/officeart/2005/8/layout/chevron2"/>
    <dgm:cxn modelId="{819F7496-389A-46C8-A371-6F4F8C90D84F}" type="presOf" srcId="{246D14F8-7620-4721-AFE2-768060ECB9D7}" destId="{54F8E9B3-480A-4DC4-B7AC-BD68CB220544}" srcOrd="0" destOrd="0" presId="urn:microsoft.com/office/officeart/2005/8/layout/chevron2"/>
    <dgm:cxn modelId="{7253D2D3-1B1D-47EE-AFF5-C5C66CA01FA8}" srcId="{CD382922-49ED-4D74-984F-5EA9A87F710A}" destId="{246D14F8-7620-4721-AFE2-768060ECB9D7}" srcOrd="0" destOrd="0" parTransId="{D7CC8212-5031-413B-AC34-5F545B3B93F1}" sibTransId="{ECB0AC8B-A745-4EC6-B8E6-7F419C9EA874}"/>
    <dgm:cxn modelId="{32292572-BAC5-4331-A35A-69D4483F7A0C}" srcId="{CD382922-49ED-4D74-984F-5EA9A87F710A}" destId="{E4A8E985-0EC4-45E3-A6BC-DEE97F8A7E8A}" srcOrd="1" destOrd="0" parTransId="{FB89AB1B-FFAB-4592-81A2-A5DDF164AA1B}" sibTransId="{C0305880-E146-4D9A-AAB9-1D93FC061158}"/>
    <dgm:cxn modelId="{58EB2E1D-735B-49E8-9B38-3693D5BA2B3F}" type="presOf" srcId="{A080A85A-29C4-4C39-9F2F-1C097976EC03}" destId="{BF64AB1E-9238-4A01-A785-D4FB50EE2CC9}" srcOrd="0" destOrd="0" presId="urn:microsoft.com/office/officeart/2005/8/layout/chevron2"/>
    <dgm:cxn modelId="{E6E2AD35-6900-4B47-87EA-467922257FD6}" type="presOf" srcId="{841BA9F3-4D89-4904-91B9-A92A21BC10AF}" destId="{8F451F5D-C4D6-4F04-8826-47AC40FFA50D}" srcOrd="0" destOrd="0" presId="urn:microsoft.com/office/officeart/2005/8/layout/chevron2"/>
    <dgm:cxn modelId="{F8C7B345-03F7-490C-970A-F278A6ED3F30}" srcId="{841BA9F3-4D89-4904-91B9-A92A21BC10AF}" destId="{5077C471-3FF1-43FA-959C-CDDBA1C24BD6}" srcOrd="0" destOrd="0" parTransId="{F5320AE1-C585-4C3C-87E5-A096403AED02}" sibTransId="{E82519CE-5293-4BFF-9700-1D6D5E188C3A}"/>
    <dgm:cxn modelId="{D2A7C746-1799-4602-92B9-40B05C5C0BFE}" type="presOf" srcId="{CD382922-49ED-4D74-984F-5EA9A87F710A}" destId="{649F3802-B667-417E-BED3-4EAFBFD4E049}" srcOrd="0" destOrd="0" presId="urn:microsoft.com/office/officeart/2005/8/layout/chevron2"/>
    <dgm:cxn modelId="{D3D47143-6577-4D32-BA0C-372028404A1D}" srcId="{E4A8E985-0EC4-45E3-A6BC-DEE97F8A7E8A}" destId="{A080A85A-29C4-4C39-9F2F-1C097976EC03}" srcOrd="0" destOrd="0" parTransId="{6CC634B5-B8FB-48B7-9365-4ACA96FD88F4}" sibTransId="{D53D98DF-C55B-4E58-BE1A-C6F5FFF291EF}"/>
    <dgm:cxn modelId="{4BFA4121-F710-4668-9370-870F05D4EAD0}" type="presOf" srcId="{8F91A0D8-71A7-4F2F-9F3A-4AAE62DA9904}" destId="{18B6D81B-88C9-4091-8484-CA455E45A9C8}" srcOrd="0" destOrd="0" presId="urn:microsoft.com/office/officeart/2005/8/layout/chevron2"/>
    <dgm:cxn modelId="{ACB78A92-74E3-4797-A485-1E5818B773FB}" type="presOf" srcId="{5077C471-3FF1-43FA-959C-CDDBA1C24BD6}" destId="{11A54EC1-73F1-4B5E-9EAC-71D04D13CD8C}" srcOrd="0" destOrd="0" presId="urn:microsoft.com/office/officeart/2005/8/layout/chevron2"/>
    <dgm:cxn modelId="{0EFBE0BF-DEC0-4C9A-ACF1-EBC6F12EFF53}" srcId="{246D14F8-7620-4721-AFE2-768060ECB9D7}" destId="{8F91A0D8-71A7-4F2F-9F3A-4AAE62DA9904}" srcOrd="0" destOrd="0" parTransId="{D5EFE3D3-DE65-4D91-B2BA-C2FD6B4AE80D}" sibTransId="{154D8DBE-06E5-490B-B424-4C63AF9EB70C}"/>
    <dgm:cxn modelId="{89E92F57-061B-4EC9-9520-C032F6528947}" type="presParOf" srcId="{649F3802-B667-417E-BED3-4EAFBFD4E049}" destId="{D4451CE4-401B-49DE-9BD8-0E0E6AD9ED42}" srcOrd="0" destOrd="0" presId="urn:microsoft.com/office/officeart/2005/8/layout/chevron2"/>
    <dgm:cxn modelId="{A4A32C1C-033C-4EDE-9F53-E8AF972A6D82}" type="presParOf" srcId="{D4451CE4-401B-49DE-9BD8-0E0E6AD9ED42}" destId="{54F8E9B3-480A-4DC4-B7AC-BD68CB220544}" srcOrd="0" destOrd="0" presId="urn:microsoft.com/office/officeart/2005/8/layout/chevron2"/>
    <dgm:cxn modelId="{95C57C36-1A94-428F-9293-F242F52D31B1}" type="presParOf" srcId="{D4451CE4-401B-49DE-9BD8-0E0E6AD9ED42}" destId="{18B6D81B-88C9-4091-8484-CA455E45A9C8}" srcOrd="1" destOrd="0" presId="urn:microsoft.com/office/officeart/2005/8/layout/chevron2"/>
    <dgm:cxn modelId="{C79C5EC3-945D-4792-8453-9891F9B322D4}" type="presParOf" srcId="{649F3802-B667-417E-BED3-4EAFBFD4E049}" destId="{E1090C94-3384-4442-BB39-6410D7ED9E25}" srcOrd="1" destOrd="0" presId="urn:microsoft.com/office/officeart/2005/8/layout/chevron2"/>
    <dgm:cxn modelId="{431203BB-D95A-41E0-9604-A78829C6A1AC}" type="presParOf" srcId="{649F3802-B667-417E-BED3-4EAFBFD4E049}" destId="{3992E360-8C55-4ECD-8D3A-B0D18A7EA4AB}" srcOrd="2" destOrd="0" presId="urn:microsoft.com/office/officeart/2005/8/layout/chevron2"/>
    <dgm:cxn modelId="{251EBAF9-4EC9-40E2-A971-6B6CC7A2CEC3}" type="presParOf" srcId="{3992E360-8C55-4ECD-8D3A-B0D18A7EA4AB}" destId="{A62BAB77-1A65-44E5-A19E-4019EFFB1328}" srcOrd="0" destOrd="0" presId="urn:microsoft.com/office/officeart/2005/8/layout/chevron2"/>
    <dgm:cxn modelId="{E31C02A7-A502-4CE9-9765-EE339A53FEEF}" type="presParOf" srcId="{3992E360-8C55-4ECD-8D3A-B0D18A7EA4AB}" destId="{BF64AB1E-9238-4A01-A785-D4FB50EE2CC9}" srcOrd="1" destOrd="0" presId="urn:microsoft.com/office/officeart/2005/8/layout/chevron2"/>
    <dgm:cxn modelId="{D618804B-D9DD-4A9A-92F1-1934BF4B5D59}" type="presParOf" srcId="{649F3802-B667-417E-BED3-4EAFBFD4E049}" destId="{31F0C986-2778-4524-96E8-D8B15A297848}" srcOrd="3" destOrd="0" presId="urn:microsoft.com/office/officeart/2005/8/layout/chevron2"/>
    <dgm:cxn modelId="{084ADCC3-527C-401F-A35C-3B16C93201E2}" type="presParOf" srcId="{649F3802-B667-417E-BED3-4EAFBFD4E049}" destId="{67ED12BD-4CEE-458F-B9BD-1F81A3594E5A}" srcOrd="4" destOrd="0" presId="urn:microsoft.com/office/officeart/2005/8/layout/chevron2"/>
    <dgm:cxn modelId="{D9DCE4A9-C969-4060-9FD2-0EFB444A248F}" type="presParOf" srcId="{67ED12BD-4CEE-458F-B9BD-1F81A3594E5A}" destId="{8F451F5D-C4D6-4F04-8826-47AC40FFA50D}" srcOrd="0" destOrd="0" presId="urn:microsoft.com/office/officeart/2005/8/layout/chevron2"/>
    <dgm:cxn modelId="{D9AE9F4D-CBC4-41CD-B27F-B3BE8D8BE03A}" type="presParOf" srcId="{67ED12BD-4CEE-458F-B9BD-1F81A3594E5A}" destId="{11A54EC1-73F1-4B5E-9EAC-71D04D13CD8C}"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8E9B3-480A-4DC4-B7AC-BD68CB220544}">
      <dsp:nvSpPr>
        <dsp:cNvPr id="0" name=""/>
        <dsp:cNvSpPr/>
      </dsp:nvSpPr>
      <dsp:spPr>
        <a:xfrm rot="5400000">
          <a:off x="-274906" y="277279"/>
          <a:ext cx="1832712" cy="1282898"/>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endParaRPr lang="ru-RU" sz="3600" kern="1200" dirty="0"/>
        </a:p>
      </dsp:txBody>
      <dsp:txXfrm rot="-5400000">
        <a:off x="1" y="643821"/>
        <a:ext cx="1282898" cy="549814"/>
      </dsp:txXfrm>
    </dsp:sp>
    <dsp:sp modelId="{18B6D81B-88C9-4091-8484-CA455E45A9C8}">
      <dsp:nvSpPr>
        <dsp:cNvPr id="0" name=""/>
        <dsp:cNvSpPr/>
      </dsp:nvSpPr>
      <dsp:spPr>
        <a:xfrm rot="5400000">
          <a:off x="3574209" y="-2288938"/>
          <a:ext cx="1191263" cy="5773885"/>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kk-KZ" sz="4000" b="1" kern="1200" dirty="0" smtClean="0">
              <a:solidFill>
                <a:srgbClr val="0070C0"/>
              </a:solidFill>
              <a:latin typeface="Times New Roman" pitchFamily="18" charset="0"/>
              <a:cs typeface="Times New Roman" pitchFamily="18" charset="0"/>
            </a:rPr>
            <a:t>5- бөлім</a:t>
          </a:r>
          <a:endParaRPr lang="ru-RU" sz="4000" b="1" kern="1200" dirty="0">
            <a:solidFill>
              <a:srgbClr val="0070C0"/>
            </a:solidFill>
            <a:latin typeface="Times New Roman" pitchFamily="18" charset="0"/>
            <a:cs typeface="Times New Roman" pitchFamily="18" charset="0"/>
          </a:endParaRPr>
        </a:p>
      </dsp:txBody>
      <dsp:txXfrm rot="-5400000">
        <a:off x="1282899" y="60525"/>
        <a:ext cx="5715732" cy="1074957"/>
      </dsp:txXfrm>
    </dsp:sp>
    <dsp:sp modelId="{A62BAB77-1A65-44E5-A19E-4019EFFB1328}">
      <dsp:nvSpPr>
        <dsp:cNvPr id="0" name=""/>
        <dsp:cNvSpPr/>
      </dsp:nvSpPr>
      <dsp:spPr>
        <a:xfrm rot="5400000">
          <a:off x="-263841" y="1946607"/>
          <a:ext cx="1832712" cy="1305028"/>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endParaRPr lang="ru-RU" sz="3400" kern="1200" dirty="0"/>
        </a:p>
      </dsp:txBody>
      <dsp:txXfrm rot="-5400000">
        <a:off x="1" y="2335279"/>
        <a:ext cx="1305028" cy="527684"/>
      </dsp:txXfrm>
    </dsp:sp>
    <dsp:sp modelId="{BF64AB1E-9238-4A01-A785-D4FB50EE2CC9}">
      <dsp:nvSpPr>
        <dsp:cNvPr id="0" name=""/>
        <dsp:cNvSpPr/>
      </dsp:nvSpPr>
      <dsp:spPr>
        <a:xfrm rot="5400000">
          <a:off x="3360131" y="-535744"/>
          <a:ext cx="1444776" cy="5684678"/>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kk-KZ" sz="3600" b="1" kern="1200" dirty="0" smtClean="0">
              <a:solidFill>
                <a:srgbClr val="0070C0"/>
              </a:solidFill>
              <a:latin typeface="Times New Roman" pitchFamily="18" charset="0"/>
              <a:cs typeface="Times New Roman" pitchFamily="18" charset="0"/>
            </a:rPr>
            <a:t>Жазба</a:t>
          </a:r>
          <a:r>
            <a:rPr lang="kk-KZ" sz="3600" b="1" kern="1200" baseline="0" dirty="0" smtClean="0">
              <a:solidFill>
                <a:srgbClr val="0070C0"/>
              </a:solidFill>
              <a:latin typeface="Times New Roman" pitchFamily="18" charset="0"/>
              <a:cs typeface="Times New Roman" pitchFamily="18" charset="0"/>
            </a:rPr>
            <a:t> жұмыстарына арналған логикалық тапсырмалар</a:t>
          </a:r>
          <a:endParaRPr lang="ru-RU" sz="3600" b="1" kern="1200" dirty="0">
            <a:solidFill>
              <a:srgbClr val="0070C0"/>
            </a:solidFill>
            <a:latin typeface="Times New Roman" pitchFamily="18" charset="0"/>
            <a:cs typeface="Times New Roman" pitchFamily="18" charset="0"/>
          </a:endParaRPr>
        </a:p>
      </dsp:txBody>
      <dsp:txXfrm rot="-5400000">
        <a:off x="1240180" y="1654735"/>
        <a:ext cx="5614150" cy="1303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B7B9C-4091-47FA-9D37-E5F59C383D7C}" type="datetimeFigureOut">
              <a:rPr lang="ru-RU" smtClean="0"/>
              <a:pPr/>
              <a:t>20.09.2022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9596BD-CF48-41DD-83BC-8BA39B06F59E}" type="slidenum">
              <a:rPr lang="ru-RU" smtClean="0"/>
              <a:pPr/>
              <a:t>‹#›</a:t>
            </a:fld>
            <a:endParaRPr lang="ru-RU"/>
          </a:p>
        </p:txBody>
      </p:sp>
    </p:spTree>
    <p:extLst>
      <p:ext uri="{BB962C8B-B14F-4D97-AF65-F5344CB8AC3E}">
        <p14:creationId xmlns:p14="http://schemas.microsoft.com/office/powerpoint/2010/main" xmlns="" val="137454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20.09.2022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20.09.2022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20.09.2022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20.09.2022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20.09.2022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microsoft.com/office/2007/relationships/diagramDrawing" Target="../diagrams/drawing2.xml"/><Relationship Id="rId3" Type="http://schemas.openxmlformats.org/officeDocument/2006/relationships/diagramData" Target="../diagrams/data1.xml"/><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Вертикальный свиток 13"/>
          <p:cNvSpPr/>
          <p:nvPr/>
        </p:nvSpPr>
        <p:spPr>
          <a:xfrm>
            <a:off x="1259632" y="1124744"/>
            <a:ext cx="6408712" cy="396044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9"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Прямоугольник 7"/>
          <p:cNvSpPr/>
          <p:nvPr/>
        </p:nvSpPr>
        <p:spPr>
          <a:xfrm>
            <a:off x="0" y="1340768"/>
            <a:ext cx="8892480" cy="923330"/>
          </a:xfrm>
          <a:prstGeom prst="rect">
            <a:avLst/>
          </a:prstGeom>
          <a:noFill/>
        </p:spPr>
        <p:txBody>
          <a:bodyPr wrap="square" lIns="91440" tIns="45720" rIns="91440" bIns="45720">
            <a:spAutoFit/>
          </a:bodyPr>
          <a:lstStyle/>
          <a:p>
            <a:pPr algn="ctr"/>
            <a:endParaRPr lang="ru-RU" sz="5400" b="1" cap="none" spc="0" dirty="0">
              <a:ln w="10541" cmpd="sng">
                <a:solidFill>
                  <a:schemeClr val="accent1">
                    <a:shade val="88000"/>
                    <a:satMod val="110000"/>
                  </a:schemeClr>
                </a:solidFill>
                <a:prstDash val="solid"/>
              </a:ln>
              <a:solidFill>
                <a:srgbClr val="0070C0"/>
              </a:solidFill>
              <a:effectLst/>
              <a:latin typeface="Times New Roman" pitchFamily="18" charset="0"/>
              <a:cs typeface="Times New Roman" pitchFamily="18" charset="0"/>
            </a:endParaRPr>
          </a:p>
        </p:txBody>
      </p:sp>
      <p:sp>
        <p:nvSpPr>
          <p:cNvPr id="10" name="Прямоугольник 9"/>
          <p:cNvSpPr/>
          <p:nvPr/>
        </p:nvSpPr>
        <p:spPr>
          <a:xfrm>
            <a:off x="-684584" y="1700808"/>
            <a:ext cx="10873208" cy="2277547"/>
          </a:xfrm>
          <a:prstGeom prst="rect">
            <a:avLst/>
          </a:prstGeom>
        </p:spPr>
        <p:txBody>
          <a:bodyPr wrap="square">
            <a:spAutoFit/>
          </a:bodyPr>
          <a:lstStyle/>
          <a:p>
            <a:pPr algn="ctr"/>
            <a:r>
              <a:rPr lang="kk-KZ" sz="4400" b="1" i="1" dirty="0"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Авторлық бағдарламаның</a:t>
            </a:r>
          </a:p>
          <a:p>
            <a:pPr algn="ctr"/>
            <a:r>
              <a:rPr lang="kk-KZ" sz="4400" b="1" i="1" dirty="0"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 тақырыбы:</a:t>
            </a:r>
          </a:p>
          <a:p>
            <a:pPr algn="ctr"/>
            <a:r>
              <a:rPr lang="kk-KZ" sz="5400" b="1" i="1" dirty="0"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“Эссе жазу”</a:t>
            </a:r>
            <a:endParaRPr lang="ru-RU" sz="4400" b="1" i="1" dirty="0">
              <a:solidFill>
                <a:srgbClr val="0070C0"/>
              </a:solidFill>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7" name="Содержимое 6"/>
          <p:cNvGraphicFramePr>
            <a:graphicFrameLocks noGrp="1"/>
          </p:cNvGraphicFramePr>
          <p:nvPr>
            <p:ph idx="1"/>
          </p:nvPr>
        </p:nvGraphicFramePr>
        <p:xfrm>
          <a:off x="1619672" y="1772816"/>
          <a:ext cx="6275040" cy="3052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9" name="Содержимое 6"/>
          <p:cNvGraphicFramePr>
            <a:graphicFrameLocks noGrp="1"/>
          </p:cNvGraphicFramePr>
          <p:nvPr>
            <p:ph idx="1"/>
          </p:nvPr>
        </p:nvGraphicFramePr>
        <p:xfrm>
          <a:off x="1259632" y="1556792"/>
          <a:ext cx="7056784" cy="3517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647056" y="620688"/>
            <a:ext cx="8496944" cy="490066"/>
          </a:xfrm>
        </p:spPr>
        <p:txBody>
          <a:bodyPr>
            <a:noAutofit/>
          </a:bodyPr>
          <a:lstStyle/>
          <a:p>
            <a:r>
              <a:rPr lang="kk-KZ" sz="2800" b="1" dirty="0" smtClean="0">
                <a:solidFill>
                  <a:srgbClr val="0070C0"/>
                </a:solidFill>
                <a:latin typeface="Times New Roman" pitchFamily="18" charset="0"/>
                <a:cs typeface="Times New Roman" pitchFamily="18" charset="0"/>
              </a:rPr>
              <a:t>Авторлық бағдарламаның кешені</a:t>
            </a:r>
            <a:br>
              <a:rPr lang="kk-KZ" sz="2800" b="1" dirty="0" smtClean="0">
                <a:solidFill>
                  <a:srgbClr val="0070C0"/>
                </a:solidFill>
                <a:latin typeface="Times New Roman" pitchFamily="18" charset="0"/>
                <a:cs typeface="Times New Roman" pitchFamily="18" charset="0"/>
              </a:rPr>
            </a:br>
            <a:r>
              <a:rPr lang="kk-KZ" sz="2800" b="1" dirty="0" smtClean="0">
                <a:solidFill>
                  <a:srgbClr val="0070C0"/>
                </a:solidFill>
                <a:latin typeface="Times New Roman" pitchFamily="18" charset="0"/>
                <a:cs typeface="Times New Roman" pitchFamily="18" charset="0"/>
              </a:rPr>
              <a:t>5 бөлімнен тұрады</a:t>
            </a:r>
            <a:endParaRPr lang="ru-RU" sz="2800" b="1" dirty="0">
              <a:solidFill>
                <a:srgbClr val="0070C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10" name="Схема 9"/>
          <p:cNvGraphicFramePr/>
          <p:nvPr/>
        </p:nvGraphicFramePr>
        <p:xfrm>
          <a:off x="1524000" y="1397000"/>
          <a:ext cx="679241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712694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User\Desktop\1.jpg"/>
          <p:cNvPicPr>
            <a:picLocks noChangeAspect="1" noChangeArrowheads="1"/>
          </p:cNvPicPr>
          <p:nvPr/>
        </p:nvPicPr>
        <p:blipFill>
          <a:blip r:embed="rId2" cstate="print"/>
          <a:srcRect/>
          <a:stretch>
            <a:fillRect/>
          </a:stretch>
        </p:blipFill>
        <p:spPr bwMode="auto">
          <a:xfrm>
            <a:off x="-57150" y="0"/>
            <a:ext cx="9144000" cy="6858000"/>
          </a:xfrm>
          <a:prstGeom prst="rect">
            <a:avLst/>
          </a:prstGeom>
          <a:noFill/>
        </p:spPr>
      </p:pic>
      <p:sp>
        <p:nvSpPr>
          <p:cNvPr id="3" name="Объект 2"/>
          <p:cNvSpPr>
            <a:spLocks noGrp="1"/>
          </p:cNvSpPr>
          <p:nvPr>
            <p:ph idx="1"/>
          </p:nvPr>
        </p:nvSpPr>
        <p:spPr>
          <a:xfrm>
            <a:off x="611560" y="476672"/>
            <a:ext cx="7488832" cy="5400600"/>
          </a:xfrm>
        </p:spPr>
        <p:txBody>
          <a:bodyPr>
            <a:normAutofit fontScale="25000" lnSpcReduction="20000"/>
          </a:bodyPr>
          <a:lstStyle/>
          <a:p>
            <a:r>
              <a:rPr lang="kk-KZ" sz="6400" b="1" dirty="0">
                <a:solidFill>
                  <a:schemeClr val="accent5">
                    <a:lumMod val="50000"/>
                  </a:schemeClr>
                </a:solidFill>
                <a:latin typeface="+mj-lt"/>
                <a:cs typeface="Times New Roman" panose="02020603050405020304" pitchFamily="18" charset="0"/>
              </a:rPr>
              <a:t>Түсінік хат</a:t>
            </a:r>
            <a:endParaRPr lang="ru-RU" sz="6400" b="1" dirty="0">
              <a:solidFill>
                <a:schemeClr val="accent5">
                  <a:lumMod val="50000"/>
                </a:schemeClr>
              </a:solidFill>
              <a:latin typeface="+mj-lt"/>
              <a:cs typeface="Times New Roman" panose="02020603050405020304" pitchFamily="18" charset="0"/>
            </a:endParaRPr>
          </a:p>
          <a:p>
            <a:r>
              <a:rPr lang="kk-KZ" sz="6400" dirty="0">
                <a:solidFill>
                  <a:schemeClr val="accent5">
                    <a:lumMod val="50000"/>
                  </a:schemeClr>
                </a:solidFill>
                <a:latin typeface="+mj-lt"/>
                <a:cs typeface="Times New Roman" panose="02020603050405020304" pitchFamily="18" charset="0"/>
              </a:rPr>
              <a:t> </a:t>
            </a:r>
            <a:endParaRPr lang="ru-RU" sz="6400" dirty="0">
              <a:solidFill>
                <a:schemeClr val="accent5">
                  <a:lumMod val="50000"/>
                </a:schemeClr>
              </a:solidFill>
              <a:latin typeface="+mj-lt"/>
              <a:cs typeface="Times New Roman" panose="02020603050405020304" pitchFamily="18" charset="0"/>
            </a:endParaRPr>
          </a:p>
          <a:p>
            <a:r>
              <a:rPr lang="kk-KZ" sz="6400" dirty="0">
                <a:solidFill>
                  <a:schemeClr val="accent5">
                    <a:lumMod val="50000"/>
                  </a:schemeClr>
                </a:solidFill>
                <a:latin typeface="+mj-lt"/>
                <a:cs typeface="Times New Roman" panose="02020603050405020304" pitchFamily="18" charset="0"/>
              </a:rPr>
              <a:t>Мектеп өмірде одан әрі қадам басатын ең жақсы білім алуға алғашқы серпін беретін кезең. Эссе жазуға баланы үйрету-ең маңызды компоненттердің бірі деп айтуға болады, себебі баланың өз ойы мен көзқарасын дұрыс тұжырымдау, сөздерді таңдауға мүмкіндік беру баланың шығармашылық қабілетін қалыптастыратын элемент.</a:t>
            </a:r>
            <a:endParaRPr lang="ru-RU" sz="6400" dirty="0">
              <a:solidFill>
                <a:schemeClr val="accent5">
                  <a:lumMod val="50000"/>
                </a:schemeClr>
              </a:solidFill>
              <a:latin typeface="+mj-lt"/>
              <a:cs typeface="Times New Roman" panose="02020603050405020304" pitchFamily="18" charset="0"/>
            </a:endParaRPr>
          </a:p>
          <a:p>
            <a:r>
              <a:rPr lang="kk-KZ" sz="6400" dirty="0">
                <a:solidFill>
                  <a:schemeClr val="accent5">
                    <a:lumMod val="50000"/>
                  </a:schemeClr>
                </a:solidFill>
                <a:latin typeface="+mj-lt"/>
                <a:cs typeface="Times New Roman" panose="02020603050405020304" pitchFamily="18" charset="0"/>
              </a:rPr>
              <a:t>Білім негізі –мектеп. Егеменді еліміздің өсіп келе жатқан ұрпағын ойлы да іскер, жігерлі де батыл, өзіне-өзі сенімді, интеллектуалдық деңгейі биік, дүниетанымы дұрыс қалыптасқан азамат етіп тәрбиелеуде мектептің алатын орны айрықша. Мектеп қазіргі қоғамның дамуымен, әлеуметтік практикамен тығыз байланысты. </a:t>
            </a:r>
            <a:endParaRPr lang="ru-RU" sz="6400" dirty="0">
              <a:solidFill>
                <a:schemeClr val="accent5">
                  <a:lumMod val="50000"/>
                </a:schemeClr>
              </a:solidFill>
              <a:latin typeface="+mj-lt"/>
              <a:cs typeface="Times New Roman" panose="02020603050405020304" pitchFamily="18" charset="0"/>
            </a:endParaRPr>
          </a:p>
          <a:p>
            <a:r>
              <a:rPr lang="kk-KZ" sz="6400" dirty="0">
                <a:solidFill>
                  <a:schemeClr val="accent5">
                    <a:lumMod val="50000"/>
                  </a:schemeClr>
                </a:solidFill>
                <a:latin typeface="+mj-lt"/>
                <a:cs typeface="Times New Roman" panose="02020603050405020304" pitchFamily="18" charset="0"/>
              </a:rPr>
              <a:t>Шығармашылық қабілетті дамыту мәселесі қай кезде де ойшылдар мен ғалымдардың назарындағы нысан болып келеді. Психологтар шығармашылық қабілетті дамытуды, тұлғаны дамытудың ең басты тетіктерінің бірі ретінде қарастырады, өйткені шығармашылық іс-әрекеттің нәтижесі оның қайталанбайтындығымен, бірегейлігімен ерекшеленеді. Қазақ тілінде жазба жұмыстары арқылы шығармашылық жұмыстарға қол жеткізу – мұғалімінің де шеберлігін талап ететін өнімді ізденіс.</a:t>
            </a:r>
            <a:endParaRPr lang="ru-RU" sz="6400" dirty="0">
              <a:solidFill>
                <a:schemeClr val="accent5">
                  <a:lumMod val="50000"/>
                </a:schemeClr>
              </a:solidFill>
              <a:latin typeface="+mj-lt"/>
              <a:cs typeface="Times New Roman" panose="02020603050405020304" pitchFamily="18" charset="0"/>
            </a:endParaRPr>
          </a:p>
          <a:p>
            <a:r>
              <a:rPr lang="kk-KZ" sz="6400" dirty="0">
                <a:solidFill>
                  <a:schemeClr val="accent5">
                    <a:lumMod val="50000"/>
                  </a:schemeClr>
                </a:solidFill>
                <a:latin typeface="+mj-lt"/>
                <a:cs typeface="Times New Roman" panose="02020603050405020304" pitchFamily="18" charset="0"/>
              </a:rPr>
              <a:t>Тілді оқытуда жүргізілетін жазба жұмыстары оқушылардың жазылым әрекетін қалыптастырады. Осы әрекетті орындау үшін жазба жұмыстарының бірнеше түрлері қолданылады. Солардың қазіргі замаңғы ең өзекті түрі – эссе.</a:t>
            </a:r>
            <a:endParaRPr lang="ru-RU" sz="6400" dirty="0">
              <a:solidFill>
                <a:schemeClr val="accent5">
                  <a:lumMod val="50000"/>
                </a:schemeClr>
              </a:solidFill>
              <a:latin typeface="+mj-lt"/>
              <a:cs typeface="Times New Roman" panose="02020603050405020304" pitchFamily="18" charset="0"/>
            </a:endParaRPr>
          </a:p>
          <a:p>
            <a:r>
              <a:rPr lang="kk-KZ" sz="6400" dirty="0">
                <a:solidFill>
                  <a:schemeClr val="accent5">
                    <a:lumMod val="50000"/>
                  </a:schemeClr>
                </a:solidFill>
                <a:latin typeface="+mj-lt"/>
                <a:cs typeface="Times New Roman" panose="02020603050405020304" pitchFamily="18" charset="0"/>
              </a:rPr>
              <a:t>Эссе – прозалық әдеби жанр. Француз тілінен аударғанда «очерк» немесе «нобай» деген мағынаны білдіреді. Эссе автордың дара әсерін, белгілі бір мәселеге қатысты көзқарасын көрсетеді. Ол белгілі бір сұраққа толық жауап бермейді, тек сол мәселеге қатысты өз ойын немесе әсерін көрсетеді.</a:t>
            </a:r>
            <a:endParaRPr lang="ru-RU" sz="6400" dirty="0">
              <a:solidFill>
                <a:schemeClr val="accent5">
                  <a:lumMod val="50000"/>
                </a:schemeClr>
              </a:solidFill>
              <a:latin typeface="+mj-lt"/>
              <a:cs typeface="Times New Roman" panose="02020603050405020304" pitchFamily="18" charset="0"/>
            </a:endParaRPr>
          </a:p>
          <a:p>
            <a:r>
              <a:rPr lang="kk-KZ" sz="6400" dirty="0">
                <a:solidFill>
                  <a:schemeClr val="accent5">
                    <a:lumMod val="50000"/>
                  </a:schemeClr>
                </a:solidFill>
                <a:latin typeface="+mj-lt"/>
                <a:cs typeface="Times New Roman" panose="02020603050405020304" pitchFamily="18" charset="0"/>
              </a:rPr>
              <a:t>Эссе жазу кезінде логика, ойды дәйектеу мен ақпаратты сауатты жеткізу қабілеті жақсы дамиды. Баяндау стилі көбіне сөйлеуге бағытталған</a:t>
            </a:r>
            <a:r>
              <a:rPr lang="kk-KZ" sz="6400" dirty="0">
                <a:solidFill>
                  <a:schemeClr val="accent5">
                    <a:lumMod val="50000"/>
                  </a:schemeClr>
                </a:solidFill>
                <a:latin typeface="Times New Roman" panose="02020603050405020304" pitchFamily="18" charset="0"/>
                <a:cs typeface="Times New Roman" panose="02020603050405020304" pitchFamily="18" charset="0"/>
              </a:rPr>
              <a:t>.</a:t>
            </a:r>
            <a:endParaRPr lang="ru-RU" sz="6400" dirty="0">
              <a:solidFill>
                <a:schemeClr val="accent5">
                  <a:lumMod val="50000"/>
                </a:schemeClr>
              </a:solidFill>
              <a:latin typeface="Times New Roman" panose="02020603050405020304" pitchFamily="18" charset="0"/>
              <a:cs typeface="Times New Roman" panose="02020603050405020304" pitchFamily="18" charset="0"/>
            </a:endParaRPr>
          </a:p>
          <a:p>
            <a:r>
              <a:rPr lang="kk-KZ" sz="6400" dirty="0"/>
              <a:t> </a:t>
            </a:r>
            <a:endParaRPr lang="ru-RU" sz="6400" dirty="0"/>
          </a:p>
          <a:p>
            <a:r>
              <a:rPr lang="kk-KZ" sz="4800" dirty="0"/>
              <a:t> </a:t>
            </a:r>
            <a:endParaRPr lang="ru-RU" sz="4800" dirty="0"/>
          </a:p>
          <a:p>
            <a:r>
              <a:rPr lang="kk-KZ" dirty="0"/>
              <a:t> </a:t>
            </a:r>
            <a:endParaRPr lang="ru-RU" dirty="0"/>
          </a:p>
          <a:p>
            <a:r>
              <a:rPr lang="kk-KZ" dirty="0"/>
              <a:t> </a:t>
            </a:r>
            <a:endParaRPr lang="ru-RU" dirty="0"/>
          </a:p>
          <a:p>
            <a:r>
              <a:rPr lang="kk-KZ" dirty="0"/>
              <a:t> </a:t>
            </a:r>
            <a:endParaRPr lang="ru-RU" dirty="0"/>
          </a:p>
          <a:p>
            <a:r>
              <a:rPr lang="kk-KZ" dirty="0"/>
              <a:t> </a:t>
            </a:r>
            <a:endParaRPr lang="ru-RU" dirty="0"/>
          </a:p>
          <a:p>
            <a:r>
              <a:rPr lang="kk-KZ" dirty="0"/>
              <a:t> </a:t>
            </a:r>
            <a:endParaRPr lang="ru-RU" dirty="0"/>
          </a:p>
          <a:p>
            <a:r>
              <a:rPr lang="kk-KZ" dirty="0"/>
              <a:t> </a:t>
            </a:r>
            <a:endParaRPr lang="ru-RU" dirty="0"/>
          </a:p>
          <a:p>
            <a:r>
              <a:rPr lang="kk-KZ" dirty="0"/>
              <a:t> </a:t>
            </a:r>
            <a:endParaRPr lang="ru-RU" dirty="0"/>
          </a:p>
          <a:p>
            <a:r>
              <a:rPr lang="kk-KZ" dirty="0"/>
              <a:t> </a:t>
            </a:r>
            <a:endParaRPr lang="ru-RU" dirty="0"/>
          </a:p>
          <a:p>
            <a:r>
              <a:rPr lang="kk-KZ" dirty="0"/>
              <a:t> </a:t>
            </a:r>
            <a:endParaRPr lang="ru-RU" dirty="0"/>
          </a:p>
          <a:p>
            <a:r>
              <a:rPr lang="kk-KZ" dirty="0"/>
              <a:t> </a:t>
            </a:r>
            <a:endParaRPr lang="ru-RU" dirty="0"/>
          </a:p>
          <a:p>
            <a:r>
              <a:rPr lang="kk-KZ" dirty="0"/>
              <a:t> </a:t>
            </a:r>
            <a:endParaRPr lang="ru-RU" dirty="0"/>
          </a:p>
          <a:p>
            <a:r>
              <a:rPr lang="kk-KZ" dirty="0"/>
              <a:t> </a:t>
            </a:r>
            <a:endParaRPr lang="ru-RU" dirty="0"/>
          </a:p>
          <a:p>
            <a:r>
              <a:rPr lang="kk-KZ" dirty="0"/>
              <a:t> </a:t>
            </a:r>
            <a:endParaRPr lang="ru-RU" dirty="0"/>
          </a:p>
          <a:p>
            <a:r>
              <a:rPr lang="kk-KZ" dirty="0"/>
              <a:t> </a:t>
            </a:r>
            <a:endParaRPr lang="ru-RU" dirty="0"/>
          </a:p>
          <a:p>
            <a:r>
              <a:rPr lang="kk-KZ" dirty="0"/>
              <a:t> </a:t>
            </a:r>
            <a:endParaRPr lang="ru-RU" dirty="0"/>
          </a:p>
          <a:p>
            <a:r>
              <a:rPr lang="kk-KZ" dirty="0"/>
              <a:t> </a:t>
            </a:r>
            <a:endParaRPr lang="ru-RU" dirty="0"/>
          </a:p>
          <a:p>
            <a:r>
              <a:rPr lang="kk-KZ" dirty="0"/>
              <a:t> </a:t>
            </a:r>
            <a:endParaRPr lang="ru-RU" dirty="0"/>
          </a:p>
          <a:p>
            <a:r>
              <a:rPr lang="kk-KZ" dirty="0"/>
              <a:t> </a:t>
            </a:r>
            <a:endParaRPr lang="ru-RU" dirty="0"/>
          </a:p>
          <a:p>
            <a:r>
              <a:rPr lang="kk-KZ" dirty="0"/>
              <a:t> </a:t>
            </a:r>
            <a:endParaRPr lang="ru-RU" dirty="0"/>
          </a:p>
          <a:p>
            <a:r>
              <a:rPr lang="kk-KZ" dirty="0"/>
              <a:t> </a:t>
            </a:r>
            <a:endParaRPr lang="ru-RU" dirty="0"/>
          </a:p>
          <a:p>
            <a:endParaRPr lang="ru-RU" dirty="0"/>
          </a:p>
        </p:txBody>
      </p:sp>
    </p:spTree>
    <p:extLst>
      <p:ext uri="{BB962C8B-B14F-4D97-AF65-F5344CB8AC3E}">
        <p14:creationId xmlns:p14="http://schemas.microsoft.com/office/powerpoint/2010/main" xmlns="" val="101380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21" name="Rectangle 1"/>
          <p:cNvSpPr>
            <a:spLocks noChangeArrowheads="1"/>
          </p:cNvSpPr>
          <p:nvPr/>
        </p:nvSpPr>
        <p:spPr bwMode="auto">
          <a:xfrm>
            <a:off x="1187624" y="836712"/>
            <a:ext cx="727280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kk-KZ" sz="1400"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a:t>
            </a:r>
            <a:r>
              <a:rPr kumimoji="0" lang="kk-KZ"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Жалпы бағдарламаның</a:t>
            </a:r>
            <a:r>
              <a:rPr kumimoji="0" lang="kk-KZ" b="1" i="0" u="none" strike="noStrike" cap="none" normalizeH="0" dirty="0" smtClean="0">
                <a:ln>
                  <a:noFill/>
                </a:ln>
                <a:solidFill>
                  <a:srgbClr val="0070C0"/>
                </a:solidFill>
                <a:effectLst/>
                <a:latin typeface="Times New Roman" pitchFamily="18" charset="0"/>
                <a:ea typeface="Calibri" pitchFamily="34" charset="0"/>
                <a:cs typeface="Times New Roman" pitchFamily="18" charset="0"/>
              </a:rPr>
              <a:t> </a:t>
            </a:r>
            <a:r>
              <a:rPr lang="kk-KZ" b="1" dirty="0" smtClean="0">
                <a:solidFill>
                  <a:srgbClr val="0070C0"/>
                </a:solidFill>
                <a:latin typeface="Times New Roman" pitchFamily="18" charset="0"/>
                <a:ea typeface="Calibri" pitchFamily="34" charset="0"/>
                <a:cs typeface="Times New Roman" pitchFamily="18" charset="0"/>
              </a:rPr>
              <a:t>м</a:t>
            </a:r>
            <a:r>
              <a:rPr kumimoji="0" lang="kk-KZ"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ақсаты: </a:t>
            </a:r>
            <a:endParaRPr kumimoji="0" lang="ru-RU" b="0" i="0"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Шығармашылық</a:t>
            </a:r>
            <a:r>
              <a:rPr kumimoji="0" lang="kk-KZ" i="0" u="none" strike="noStrike" cap="none" normalizeH="0" dirty="0" smtClean="0">
                <a:ln>
                  <a:noFill/>
                </a:ln>
                <a:solidFill>
                  <a:srgbClr val="0070C0"/>
                </a:solidFill>
                <a:effectLst/>
                <a:latin typeface="Times New Roman" pitchFamily="18" charset="0"/>
                <a:ea typeface="Calibri" pitchFamily="34" charset="0"/>
                <a:cs typeface="Times New Roman" pitchFamily="18" charset="0"/>
              </a:rPr>
              <a:t> жазбаларды жазу кезінде өзіндік көз қарасын, сыни ойын, ойды дәйектеумен ақпаратты сауатты жеткізу қабілетін дамыту.</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kk-KZ"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Міндеттері:</a:t>
            </a:r>
            <a:endParaRPr kumimoji="0" lang="ru-RU" b="0" i="0"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Оқушылардың ой жүйелілігін реттеу</a:t>
            </a:r>
            <a:endParaRPr kumimoji="0" lang="ru-RU" b="0" i="0"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Эссе жазу түрлеріне қарай жазу тәсілдерін таңдай біліп, эссе түріне қарай жазу стилін сақтау, ой жүйесінің бірізділігін сақтаудағы сөз оралымдарын тиімді қолдану</a:t>
            </a:r>
            <a:endParaRPr kumimoji="0" lang="ru-RU" b="0" i="0"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b="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Шығармашылық жазбаларда сөздік қорының байлығын дамыту, талдау жұмыстарында қажетті термин сөздерді тиімді қолдануды үйрету</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lang="kk-KZ" b="1" dirty="0" smtClean="0">
                <a:solidFill>
                  <a:srgbClr val="0070C0"/>
                </a:solidFill>
                <a:latin typeface="Times New Roman" pitchFamily="18" charset="0"/>
                <a:cs typeface="Times New Roman" pitchFamily="18" charset="0"/>
              </a:rPr>
              <a:t>Күтілетін нәтиже </a:t>
            </a:r>
          </a:p>
          <a:p>
            <a:pPr marL="0" marR="0" lvl="0" indent="0" algn="l" defTabSz="914400" rtl="0" eaLnBrk="0" fontAlgn="base" latinLnBrk="0" hangingPunct="0">
              <a:lnSpc>
                <a:spcPct val="100000"/>
              </a:lnSpc>
              <a:spcBef>
                <a:spcPct val="0"/>
              </a:spcBef>
              <a:spcAft>
                <a:spcPct val="0"/>
              </a:spcAft>
              <a:buClrTx/>
              <a:buSzTx/>
              <a:buFontTx/>
              <a:buChar char="•"/>
              <a:tabLst/>
            </a:pPr>
            <a:r>
              <a:rPr lang="kk-KZ" dirty="0" smtClean="0">
                <a:solidFill>
                  <a:srgbClr val="0070C0"/>
                </a:solidFill>
                <a:latin typeface="Times New Roman" pitchFamily="18" charset="0"/>
                <a:cs typeface="Times New Roman" pitchFamily="18" charset="0"/>
              </a:rPr>
              <a:t>Білім алушының сауаттылығы артады;</a:t>
            </a:r>
          </a:p>
          <a:p>
            <a:pPr marL="0" marR="0" lvl="0" indent="0" algn="l" defTabSz="914400" rtl="0" eaLnBrk="0" fontAlgn="base" latinLnBrk="0" hangingPunct="0">
              <a:lnSpc>
                <a:spcPct val="100000"/>
              </a:lnSpc>
              <a:spcBef>
                <a:spcPct val="0"/>
              </a:spcBef>
              <a:spcAft>
                <a:spcPct val="0"/>
              </a:spcAft>
              <a:buClrTx/>
              <a:buSzTx/>
              <a:buFontTx/>
              <a:buChar char="•"/>
              <a:tabLst/>
            </a:pPr>
            <a:r>
              <a:rPr lang="kk-KZ" dirty="0" smtClean="0">
                <a:solidFill>
                  <a:srgbClr val="0070C0"/>
                </a:solidFill>
                <a:latin typeface="Times New Roman" pitchFamily="18" charset="0"/>
                <a:cs typeface="Times New Roman" pitchFamily="18" charset="0"/>
              </a:rPr>
              <a:t>Өз ойын еркін жеткізе алатын Тұлға қалыптасады;</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kk-KZ" b="0" i="0" u="none" strike="noStrike" cap="none" normalizeH="0" baseline="0" dirty="0" smtClean="0">
                <a:ln>
                  <a:noFill/>
                </a:ln>
                <a:solidFill>
                  <a:srgbClr val="0070C0"/>
                </a:solidFill>
                <a:effectLst/>
                <a:latin typeface="Times New Roman" pitchFamily="18" charset="0"/>
                <a:cs typeface="Times New Roman" pitchFamily="18" charset="0"/>
              </a:rPr>
              <a:t>Өзіндік</a:t>
            </a:r>
            <a:r>
              <a:rPr kumimoji="0" lang="kk-KZ" b="0" i="0" u="none" strike="noStrike" cap="none" normalizeH="0" dirty="0" smtClean="0">
                <a:ln>
                  <a:noFill/>
                </a:ln>
                <a:solidFill>
                  <a:srgbClr val="0070C0"/>
                </a:solidFill>
                <a:effectLst/>
                <a:latin typeface="Times New Roman" pitchFamily="18" charset="0"/>
                <a:cs typeface="Times New Roman" pitchFamily="18" charset="0"/>
              </a:rPr>
              <a:t> сөзік қорын толықтырады;</a:t>
            </a:r>
          </a:p>
          <a:p>
            <a:pPr marL="0" marR="0" lvl="0" indent="0" algn="l" defTabSz="914400" rtl="0" eaLnBrk="0" fontAlgn="base" latinLnBrk="0" hangingPunct="0">
              <a:lnSpc>
                <a:spcPct val="100000"/>
              </a:lnSpc>
              <a:spcBef>
                <a:spcPct val="0"/>
              </a:spcBef>
              <a:spcAft>
                <a:spcPct val="0"/>
              </a:spcAft>
              <a:buClrTx/>
              <a:buSzTx/>
              <a:buFontTx/>
              <a:buChar char="•"/>
              <a:tabLst/>
            </a:pPr>
            <a:r>
              <a:rPr lang="kk-KZ" baseline="0" dirty="0" smtClean="0">
                <a:solidFill>
                  <a:srgbClr val="0070C0"/>
                </a:solidFill>
                <a:latin typeface="Times New Roman" pitchFamily="18" charset="0"/>
                <a:cs typeface="Times New Roman" pitchFamily="18" charset="0"/>
              </a:rPr>
              <a:t>Шығармашылығын шыңдайды,танымдық</a:t>
            </a:r>
            <a:r>
              <a:rPr lang="kk-KZ" dirty="0" smtClean="0">
                <a:solidFill>
                  <a:srgbClr val="0070C0"/>
                </a:solidFill>
                <a:latin typeface="Times New Roman" pitchFamily="18" charset="0"/>
                <a:cs typeface="Times New Roman" pitchFamily="18" charset="0"/>
              </a:rPr>
              <a:t> қабілеттері дамиды,өзіндік ой қорытуға,ойын әдеби тілмен өрнектей білуге дағдыланады.</a:t>
            </a:r>
            <a:endParaRPr kumimoji="0" lang="ru-RU" b="0" i="0" u="none" strike="noStrike" cap="none" normalizeH="0" baseline="0" dirty="0" smtClean="0">
              <a:ln>
                <a:noFill/>
              </a:ln>
              <a:solidFill>
                <a:srgbClr val="0070C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859545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4" name="Содержимое 3"/>
          <p:cNvGraphicFramePr>
            <a:graphicFrameLocks noGrp="1"/>
          </p:cNvGraphicFramePr>
          <p:nvPr>
            <p:ph idx="1"/>
            <p:extLst>
              <p:ext uri="{D42A27DB-BD31-4B8C-83A1-F6EECF244321}">
                <p14:modId xmlns:p14="http://schemas.microsoft.com/office/powerpoint/2010/main" xmlns="" val="3282036247"/>
              </p:ext>
            </p:extLst>
          </p:nvPr>
        </p:nvGraphicFramePr>
        <p:xfrm>
          <a:off x="1259633" y="836712"/>
          <a:ext cx="5616624" cy="5400615"/>
        </p:xfrm>
        <a:graphic>
          <a:graphicData uri="http://schemas.openxmlformats.org/drawingml/2006/table">
            <a:tbl>
              <a:tblPr>
                <a:tableStyleId>{35758FB7-9AC5-4552-8A53-C91805E547FA}</a:tableStyleId>
              </a:tblPr>
              <a:tblGrid>
                <a:gridCol w="545153"/>
                <a:gridCol w="3048199"/>
                <a:gridCol w="799135"/>
                <a:gridCol w="533830"/>
                <a:gridCol w="690307"/>
              </a:tblGrid>
              <a:tr h="268209">
                <a:tc>
                  <a:txBody>
                    <a:bodyPr/>
                    <a:lstStyle/>
                    <a:p>
                      <a:pPr algn="ctr">
                        <a:lnSpc>
                          <a:spcPct val="107000"/>
                        </a:lnSpc>
                        <a:spcAft>
                          <a:spcPts val="0"/>
                        </a:spcAft>
                      </a:pPr>
                      <a:r>
                        <a:rPr lang="kk-KZ" sz="700" dirty="0"/>
                        <a:t>№</a:t>
                      </a:r>
                      <a:endParaRPr lang="ru-RU" sz="500" dirty="0">
                        <a:latin typeface="Calibri"/>
                        <a:ea typeface="Calibri"/>
                        <a:cs typeface="Times New Roman"/>
                      </a:endParaRPr>
                    </a:p>
                  </a:txBody>
                  <a:tcPr marL="33992" marR="33992" marT="0" marB="0"/>
                </a:tc>
                <a:tc>
                  <a:txBody>
                    <a:bodyPr/>
                    <a:lstStyle/>
                    <a:p>
                      <a:pPr algn="ctr">
                        <a:lnSpc>
                          <a:spcPct val="107000"/>
                        </a:lnSpc>
                        <a:spcAft>
                          <a:spcPts val="0"/>
                        </a:spcAft>
                      </a:pPr>
                      <a:r>
                        <a:rPr lang="kk-KZ" sz="700" dirty="0"/>
                        <a:t>Тақырыбы</a:t>
                      </a:r>
                      <a:endParaRPr lang="ru-RU" sz="500" dirty="0">
                        <a:latin typeface="Calibri"/>
                        <a:ea typeface="Calibri"/>
                        <a:cs typeface="Times New Roman"/>
                      </a:endParaRPr>
                    </a:p>
                  </a:txBody>
                  <a:tcPr marL="33992" marR="33992" marT="0" marB="0"/>
                </a:tc>
                <a:tc>
                  <a:txBody>
                    <a:bodyPr/>
                    <a:lstStyle/>
                    <a:p>
                      <a:pPr algn="ctr">
                        <a:lnSpc>
                          <a:spcPct val="107000"/>
                        </a:lnSpc>
                        <a:spcAft>
                          <a:spcPts val="0"/>
                        </a:spcAft>
                      </a:pPr>
                      <a:r>
                        <a:rPr lang="kk-KZ" sz="700"/>
                        <a:t>Сағат саны</a:t>
                      </a:r>
                      <a:endParaRPr lang="ru-RU" sz="500">
                        <a:latin typeface="Calibri"/>
                        <a:ea typeface="Calibri"/>
                        <a:cs typeface="Times New Roman"/>
                      </a:endParaRPr>
                    </a:p>
                  </a:txBody>
                  <a:tcPr marL="33992" marR="33992" marT="0" marB="0"/>
                </a:tc>
                <a:tc>
                  <a:txBody>
                    <a:bodyPr/>
                    <a:lstStyle/>
                    <a:p>
                      <a:pPr algn="ctr">
                        <a:lnSpc>
                          <a:spcPct val="107000"/>
                        </a:lnSpc>
                        <a:spcAft>
                          <a:spcPts val="0"/>
                        </a:spcAft>
                      </a:pPr>
                      <a:r>
                        <a:rPr lang="kk-KZ" sz="700"/>
                        <a:t>Күні</a:t>
                      </a:r>
                      <a:endParaRPr lang="ru-RU" sz="500">
                        <a:latin typeface="Calibri"/>
                        <a:ea typeface="Calibri"/>
                        <a:cs typeface="Times New Roman"/>
                      </a:endParaRPr>
                    </a:p>
                  </a:txBody>
                  <a:tcPr marL="33992" marR="33992" marT="0" marB="0"/>
                </a:tc>
                <a:tc>
                  <a:txBody>
                    <a:bodyPr/>
                    <a:lstStyle/>
                    <a:p>
                      <a:pPr algn="ctr">
                        <a:lnSpc>
                          <a:spcPct val="107000"/>
                        </a:lnSpc>
                        <a:spcAft>
                          <a:spcPts val="0"/>
                        </a:spcAft>
                      </a:pPr>
                      <a:r>
                        <a:rPr lang="kk-KZ" sz="700"/>
                        <a:t>Ескерту</a:t>
                      </a:r>
                      <a:endParaRPr lang="ru-RU" sz="500">
                        <a:latin typeface="Calibri"/>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Эссе деген не?</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26820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dirty="0"/>
                        <a:t>Эссенің басқа жазба жанрлардан айрмашылығы</a:t>
                      </a:r>
                      <a:endParaRPr lang="ru-RU" sz="500" dirty="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Эссе жазуға қойылатын талаптар</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Эссе жазу үшін нені меңгеру керек?</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Қазақ тілінің орфографиясы</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Тыныс белгілерді дұрыс қойып үйренейік</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Сөз өнері- жазу үшін қажетті асыл өнер</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Эссенің құрылымы</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Эссе тақырыбын туралы жалпы түсінік</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Тақырыптың өзектілігі</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26820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Кіріспе бөлімнен негізгі бөлімге өтуші сөйлем</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Тақырыптық сөйлем (тезис)</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Қолдаушы сөйлем (аргумент, анализ)</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Қолдаушы сөйлем</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Қорытынды сөйлем</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Кіріспе бөлімдегі негізгі ойға қайта оралу</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26820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Негізгі бөлімдегі барлық абзацтардың түйіні</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Эссені қорытындылаушы сөйлем </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Өзіндік көзқарас</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Артықшылығы мен кемшілігін санамалау</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Көзқарасты санамалау</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Басқа ресурстарға сілтеме жасау</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Көзқарасқа акцент жасау</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Мысалдар келтіру</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Басқа адамдардың ой-пікірін білдіру</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Қорытынды жасау</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26820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Эссе жазу алдында қандай жұмыстар жүргізген дұрыс?</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Эссенің мазмұның бағалау</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Тіл сауаттылығын бағалау</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«Бес сатылы» эссе жазу</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Синквейн құрастыру</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Ертегіні, әңгімені өз ойларымен аяқтау</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a:t>Жұмбақтар құрастыру</a:t>
                      </a:r>
                      <a:endParaRPr lang="ru-RU" sz="50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r>
              <a:tr h="135319">
                <a:tc>
                  <a:txBody>
                    <a:bodyPr/>
                    <a:lstStyle/>
                    <a:p>
                      <a:pPr marL="342900" lvl="0" indent="-342900">
                        <a:lnSpc>
                          <a:spcPct val="107000"/>
                        </a:lnSpc>
                        <a:spcAft>
                          <a:spcPts val="0"/>
                        </a:spcAft>
                        <a:buFont typeface="+mj-lt"/>
                        <a:buAutoNum type="arabicPeriod"/>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r>
                        <a:rPr lang="kk-KZ" sz="700" dirty="0"/>
                        <a:t>Мәтіннен тірек сөздерді теріп жазу</a:t>
                      </a:r>
                      <a:endParaRPr lang="ru-RU" sz="500" dirty="0">
                        <a:latin typeface="Calibri"/>
                        <a:ea typeface="Calibri"/>
                        <a:cs typeface="Times New Roman"/>
                      </a:endParaRPr>
                    </a:p>
                  </a:txBody>
                  <a:tcPr marL="33992" marR="33992" marT="0" marB="0"/>
                </a:tc>
                <a:tc>
                  <a:txBody>
                    <a:bodyPr/>
                    <a:lstStyle/>
                    <a:p>
                      <a:pPr>
                        <a:lnSpc>
                          <a:spcPct val="107000"/>
                        </a:lnSpc>
                        <a:spcAft>
                          <a:spcPts val="0"/>
                        </a:spcAft>
                      </a:pPr>
                      <a:r>
                        <a:rPr lang="kk-KZ" sz="700"/>
                        <a:t>1</a:t>
                      </a:r>
                      <a:endParaRPr lang="ru-RU" sz="500">
                        <a:latin typeface="Calibri"/>
                        <a:ea typeface="Calibri"/>
                        <a:cs typeface="Times New Roman"/>
                      </a:endParaRPr>
                    </a:p>
                  </a:txBody>
                  <a:tcPr marL="33992" marR="33992" marT="0" marB="0"/>
                </a:tc>
                <a:tc>
                  <a:txBody>
                    <a:bodyPr/>
                    <a:lstStyle/>
                    <a:p>
                      <a:pPr>
                        <a:lnSpc>
                          <a:spcPct val="107000"/>
                        </a:lnSpc>
                        <a:spcAft>
                          <a:spcPts val="0"/>
                        </a:spcAft>
                      </a:pPr>
                      <a:endParaRPr lang="kk-KZ" sz="700">
                        <a:latin typeface="Times New Roman"/>
                        <a:ea typeface="Calibri"/>
                        <a:cs typeface="Times New Roman"/>
                      </a:endParaRPr>
                    </a:p>
                  </a:txBody>
                  <a:tcPr marL="33992" marR="33992" marT="0" marB="0"/>
                </a:tc>
                <a:tc>
                  <a:txBody>
                    <a:bodyPr/>
                    <a:lstStyle/>
                    <a:p>
                      <a:pPr>
                        <a:lnSpc>
                          <a:spcPct val="107000"/>
                        </a:lnSpc>
                        <a:spcAft>
                          <a:spcPts val="0"/>
                        </a:spcAft>
                      </a:pPr>
                      <a:endParaRPr lang="kk-KZ" sz="700" dirty="0">
                        <a:latin typeface="Times New Roman"/>
                        <a:ea typeface="Calibri"/>
                        <a:cs typeface="Times New Roman"/>
                      </a:endParaRPr>
                    </a:p>
                  </a:txBody>
                  <a:tcPr marL="33992" marR="33992" marT="0" marB="0"/>
                </a:tc>
              </a:tr>
            </a:tbl>
          </a:graphicData>
        </a:graphic>
      </p:graphicFrame>
      <p:sp>
        <p:nvSpPr>
          <p:cNvPr id="1025" name="Rectangle 1"/>
          <p:cNvSpPr>
            <a:spLocks noChangeArrowheads="1"/>
          </p:cNvSpPr>
          <p:nvPr/>
        </p:nvSpPr>
        <p:spPr bwMode="auto">
          <a:xfrm>
            <a:off x="2483768" y="332656"/>
            <a:ext cx="3714928"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Күнтізбелік-тақырыптық жоспар</a:t>
            </a:r>
            <a:endParaRPr kumimoji="0" lang="ru-RU" sz="9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248418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4" name="Схема 3"/>
          <p:cNvGraphicFramePr/>
          <p:nvPr/>
        </p:nvGraphicFramePr>
        <p:xfrm>
          <a:off x="1524000" y="1397000"/>
          <a:ext cx="679241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473228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 name="Picture 2"/>
          <p:cNvPicPr>
            <a:picLocks noGrp="1" noChangeAspect="1" noChangeArrowheads="1"/>
          </p:cNvPicPr>
          <p:nvPr>
            <p:ph idx="1"/>
          </p:nvPr>
        </p:nvPicPr>
        <p:blipFill>
          <a:blip r:embed="rId3" cstate="print"/>
          <a:srcRect l="51906" t="20683" r="18561" b="12495"/>
          <a:stretch>
            <a:fillRect/>
          </a:stretch>
        </p:blipFill>
        <p:spPr bwMode="auto">
          <a:xfrm>
            <a:off x="1979712" y="296652"/>
            <a:ext cx="5400600" cy="6264696"/>
          </a:xfrm>
          <a:prstGeom prst="rect">
            <a:avLst/>
          </a:prstGeom>
          <a:noFill/>
          <a:ln w="9525">
            <a:noFill/>
            <a:miter lim="800000"/>
            <a:headEnd/>
            <a:tailEnd/>
          </a:ln>
        </p:spPr>
      </p:pic>
    </p:spTree>
    <p:extLst>
      <p:ext uri="{BB962C8B-B14F-4D97-AF65-F5344CB8AC3E}">
        <p14:creationId xmlns:p14="http://schemas.microsoft.com/office/powerpoint/2010/main" xmlns="" val="2280120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4" name="Picture 5" descr="C:\Users\User\Desktop\1.jpg"/>
          <p:cNvPicPr>
            <a:picLocks noGrp="1" noChangeAspect="1" noChangeArrowheads="1"/>
          </p:cNvPicPr>
          <p:nvPr>
            <p:ph idx="1"/>
          </p:nvPr>
        </p:nvPicPr>
        <p:blipFill>
          <a:blip r:embed="rId2" cstate="print"/>
          <a:srcRect/>
          <a:stretch>
            <a:fillRect/>
          </a:stretch>
        </p:blipFill>
        <p:spPr bwMode="auto">
          <a:xfrm>
            <a:off x="0" y="31806"/>
            <a:ext cx="9144000" cy="6858000"/>
          </a:xfrm>
          <a:prstGeom prst="rect">
            <a:avLst/>
          </a:prstGeom>
          <a:noFill/>
        </p:spPr>
      </p:pic>
      <p:pic>
        <p:nvPicPr>
          <p:cNvPr id="15" name="Picture 3"/>
          <p:cNvPicPr>
            <a:picLocks noChangeAspect="1" noChangeArrowheads="1"/>
          </p:cNvPicPr>
          <p:nvPr/>
        </p:nvPicPr>
        <p:blipFill>
          <a:blip r:embed="rId3" cstate="print"/>
          <a:srcRect l="50544" t="19968" r="18166" b="8717"/>
          <a:stretch>
            <a:fillRect/>
          </a:stretch>
        </p:blipFill>
        <p:spPr bwMode="auto">
          <a:xfrm>
            <a:off x="1475656" y="274638"/>
            <a:ext cx="5904656" cy="6322714"/>
          </a:xfrm>
          <a:prstGeom prst="rect">
            <a:avLst/>
          </a:prstGeom>
          <a:noFill/>
          <a:ln w="9525">
            <a:noFill/>
            <a:miter lim="800000"/>
            <a:headEnd/>
            <a:tailEnd/>
          </a:ln>
        </p:spPr>
      </p:pic>
    </p:spTree>
    <p:extLst>
      <p:ext uri="{BB962C8B-B14F-4D97-AF65-F5344CB8AC3E}">
        <p14:creationId xmlns:p14="http://schemas.microsoft.com/office/powerpoint/2010/main" xmlns="" val="1933538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5362" name="Picture 2" descr="https://uzunkol-bibl.kz/images/-4/2/image1.jpeg"/>
          <p:cNvPicPr>
            <a:picLocks noChangeAspect="1" noChangeArrowheads="1"/>
          </p:cNvPicPr>
          <p:nvPr/>
        </p:nvPicPr>
        <p:blipFill>
          <a:blip r:embed="rId3" cstate="print">
            <a:clrChange>
              <a:clrFrom>
                <a:srgbClr val="E8E8E8"/>
              </a:clrFrom>
              <a:clrTo>
                <a:srgbClr val="E8E8E8">
                  <a:alpha val="0"/>
                </a:srgbClr>
              </a:clrTo>
            </a:clrChange>
          </a:blip>
          <a:stretch>
            <a:fillRect/>
          </a:stretch>
        </p:blipFill>
        <p:spPr bwMode="auto">
          <a:xfrm>
            <a:off x="2699792" y="548680"/>
            <a:ext cx="4176464" cy="2584782"/>
          </a:xfrm>
          <a:prstGeom prst="rect">
            <a:avLst/>
          </a:prstGeom>
          <a:noFill/>
          <a:ln>
            <a:noFill/>
          </a:ln>
        </p:spPr>
      </p:pic>
      <p:sp>
        <p:nvSpPr>
          <p:cNvPr id="6" name="TextBox 5"/>
          <p:cNvSpPr txBox="1"/>
          <p:nvPr/>
        </p:nvSpPr>
        <p:spPr>
          <a:xfrm>
            <a:off x="1835696" y="3140968"/>
            <a:ext cx="6408712" cy="2123658"/>
          </a:xfrm>
          <a:prstGeom prst="rect">
            <a:avLst/>
          </a:prstGeom>
          <a:noFill/>
        </p:spPr>
        <p:txBody>
          <a:bodyPr wrap="square" rtlCol="0">
            <a:spAutoFit/>
          </a:bodyPr>
          <a:lstStyle/>
          <a:p>
            <a:pPr algn="ctr"/>
            <a:r>
              <a:rPr lang="kk-KZ" sz="4400" b="1" dirty="0" smtClean="0">
                <a:solidFill>
                  <a:srgbClr val="0070C0"/>
                </a:solidFill>
                <a:latin typeface="Times New Roman" pitchFamily="18" charset="0"/>
                <a:cs typeface="Times New Roman" pitchFamily="18" charset="0"/>
              </a:rPr>
              <a:t>“Балам деген жұрт болмаса-жұртым деген бала қайдан шықсын?”</a:t>
            </a: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4" name="Picture 5" descr="C:\Users\User\Desktop\1.jpg"/>
          <p:cNvPicPr>
            <a:picLocks noGrp="1" noChangeAspect="1" noChangeArrowheads="1"/>
          </p:cNvPicPr>
          <p:nvPr>
            <p:ph idx="1"/>
          </p:nvPr>
        </p:nvPicPr>
        <p:blipFill>
          <a:blip r:embed="rId2" cstate="print"/>
          <a:srcRect/>
          <a:stretch>
            <a:fillRect/>
          </a:stretch>
        </p:blipFill>
        <p:spPr bwMode="auto">
          <a:xfrm>
            <a:off x="-21704" y="853"/>
            <a:ext cx="9144000" cy="6858000"/>
          </a:xfrm>
          <a:prstGeom prst="rect">
            <a:avLst/>
          </a:prstGeom>
          <a:noFill/>
        </p:spPr>
      </p:pic>
      <p:pic>
        <p:nvPicPr>
          <p:cNvPr id="5" name="Picture 3"/>
          <p:cNvPicPr>
            <a:picLocks noChangeAspect="1" noChangeArrowheads="1"/>
          </p:cNvPicPr>
          <p:nvPr/>
        </p:nvPicPr>
        <p:blipFill>
          <a:blip r:embed="rId3" cstate="print"/>
          <a:srcRect l="18359" t="19802" r="50352" b="8883"/>
          <a:stretch>
            <a:fillRect/>
          </a:stretch>
        </p:blipFill>
        <p:spPr bwMode="auto">
          <a:xfrm>
            <a:off x="1763688" y="274638"/>
            <a:ext cx="5400600" cy="6322714"/>
          </a:xfrm>
          <a:prstGeom prst="rect">
            <a:avLst/>
          </a:prstGeom>
          <a:noFill/>
          <a:ln w="9525">
            <a:noFill/>
            <a:miter lim="800000"/>
            <a:headEnd/>
            <a:tailEnd/>
          </a:ln>
        </p:spPr>
      </p:pic>
    </p:spTree>
    <p:extLst>
      <p:ext uri="{BB962C8B-B14F-4D97-AF65-F5344CB8AC3E}">
        <p14:creationId xmlns:p14="http://schemas.microsoft.com/office/powerpoint/2010/main" xmlns="" val="4288946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p:txBody>
          <a:bodyPr/>
          <a:lstStyle/>
          <a:p>
            <a:pPr lvl="0"/>
            <a:endParaRPr lang="ru-RU" dirty="0" smtClean="0"/>
          </a:p>
          <a:p>
            <a:endParaRPr lang="ru-RU" dirty="0"/>
          </a:p>
        </p:txBody>
      </p:sp>
      <p:sp>
        <p:nvSpPr>
          <p:cNvPr id="7" name="Нашивка 4"/>
          <p:cNvSpPr/>
          <p:nvPr/>
        </p:nvSpPr>
        <p:spPr>
          <a:xfrm>
            <a:off x="3810794" y="3102769"/>
            <a:ext cx="1522412" cy="652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ru-RU" sz="4200" kern="1200" dirty="0"/>
          </a:p>
        </p:txBody>
      </p:sp>
      <p:graphicFrame>
        <p:nvGraphicFramePr>
          <p:cNvPr id="9" name="Схема 8"/>
          <p:cNvGraphicFramePr/>
          <p:nvPr/>
        </p:nvGraphicFramePr>
        <p:xfrm>
          <a:off x="1524000" y="1397000"/>
          <a:ext cx="679241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750995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p:txBody>
          <a:bodyPr/>
          <a:lstStyle/>
          <a:p>
            <a:pPr lvl="0"/>
            <a:endParaRPr lang="ru-RU" dirty="0" smtClean="0"/>
          </a:p>
          <a:p>
            <a:endParaRPr lang="ru-RU" dirty="0"/>
          </a:p>
        </p:txBody>
      </p:sp>
      <p:sp>
        <p:nvSpPr>
          <p:cNvPr id="7" name="Нашивка 4"/>
          <p:cNvSpPr/>
          <p:nvPr/>
        </p:nvSpPr>
        <p:spPr>
          <a:xfrm>
            <a:off x="3810794" y="3102769"/>
            <a:ext cx="1522412" cy="652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ru-RU" sz="4200" kern="1200" dirty="0"/>
          </a:p>
        </p:txBody>
      </p:sp>
      <p:pic>
        <p:nvPicPr>
          <p:cNvPr id="5" name="Picture 5"/>
          <p:cNvPicPr>
            <a:picLocks noChangeAspect="1" noChangeArrowheads="1"/>
          </p:cNvPicPr>
          <p:nvPr/>
        </p:nvPicPr>
        <p:blipFill>
          <a:blip r:embed="rId3" cstate="print"/>
          <a:srcRect l="8967" t="24347" r="64771" b="8147"/>
          <a:stretch>
            <a:fillRect/>
          </a:stretch>
        </p:blipFill>
        <p:spPr bwMode="auto">
          <a:xfrm>
            <a:off x="1187624" y="332656"/>
            <a:ext cx="5688632" cy="6324010"/>
          </a:xfrm>
          <a:prstGeom prst="rect">
            <a:avLst/>
          </a:prstGeom>
          <a:noFill/>
          <a:ln w="9525">
            <a:noFill/>
            <a:miter lim="800000"/>
            <a:headEnd/>
            <a:tailEnd/>
          </a:ln>
        </p:spPr>
      </p:pic>
    </p:spTree>
    <p:extLst>
      <p:ext uri="{BB962C8B-B14F-4D97-AF65-F5344CB8AC3E}">
        <p14:creationId xmlns:p14="http://schemas.microsoft.com/office/powerpoint/2010/main" xmlns="" val="2286721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p:txBody>
          <a:bodyPr/>
          <a:lstStyle/>
          <a:p>
            <a:pPr lvl="0"/>
            <a:endParaRPr lang="ru-RU" dirty="0" smtClean="0"/>
          </a:p>
          <a:p>
            <a:endParaRPr lang="ru-RU" dirty="0"/>
          </a:p>
        </p:txBody>
      </p:sp>
      <p:sp>
        <p:nvSpPr>
          <p:cNvPr id="7" name="Нашивка 4"/>
          <p:cNvSpPr/>
          <p:nvPr/>
        </p:nvSpPr>
        <p:spPr>
          <a:xfrm>
            <a:off x="3810794" y="3102769"/>
            <a:ext cx="1522412" cy="652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ru-RU" sz="4200" kern="1200" dirty="0"/>
          </a:p>
        </p:txBody>
      </p:sp>
      <p:pic>
        <p:nvPicPr>
          <p:cNvPr id="5" name="Picture 6"/>
          <p:cNvPicPr>
            <a:picLocks noChangeAspect="1" noChangeArrowheads="1"/>
          </p:cNvPicPr>
          <p:nvPr/>
        </p:nvPicPr>
        <p:blipFill>
          <a:blip r:embed="rId3" cstate="print"/>
          <a:srcRect l="37593" t="23515" r="35952" b="12128"/>
          <a:stretch>
            <a:fillRect/>
          </a:stretch>
        </p:blipFill>
        <p:spPr bwMode="auto">
          <a:xfrm>
            <a:off x="1959159" y="402468"/>
            <a:ext cx="4917097" cy="6225661"/>
          </a:xfrm>
          <a:prstGeom prst="rect">
            <a:avLst/>
          </a:prstGeom>
          <a:noFill/>
          <a:ln w="9525">
            <a:noFill/>
            <a:miter lim="800000"/>
            <a:headEnd/>
            <a:tailEnd/>
          </a:ln>
        </p:spPr>
      </p:pic>
    </p:spTree>
    <p:extLst>
      <p:ext uri="{BB962C8B-B14F-4D97-AF65-F5344CB8AC3E}">
        <p14:creationId xmlns:p14="http://schemas.microsoft.com/office/powerpoint/2010/main" xmlns="" val="494608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p:txBody>
          <a:bodyPr/>
          <a:lstStyle/>
          <a:p>
            <a:pPr lvl="0"/>
            <a:endParaRPr lang="ru-RU" dirty="0" smtClean="0"/>
          </a:p>
          <a:p>
            <a:endParaRPr lang="ru-RU" dirty="0"/>
          </a:p>
        </p:txBody>
      </p:sp>
      <p:sp>
        <p:nvSpPr>
          <p:cNvPr id="7" name="Нашивка 4"/>
          <p:cNvSpPr/>
          <p:nvPr/>
        </p:nvSpPr>
        <p:spPr>
          <a:xfrm>
            <a:off x="3810794" y="3102769"/>
            <a:ext cx="1522412" cy="652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ru-RU" sz="4200" kern="1200" dirty="0"/>
          </a:p>
        </p:txBody>
      </p:sp>
      <p:pic>
        <p:nvPicPr>
          <p:cNvPr id="6" name="Picture 6"/>
          <p:cNvPicPr>
            <a:picLocks noChangeAspect="1" noChangeArrowheads="1"/>
          </p:cNvPicPr>
          <p:nvPr/>
        </p:nvPicPr>
        <p:blipFill>
          <a:blip r:embed="rId3" cstate="print"/>
          <a:srcRect l="9050" t="23515" r="64495" b="10123"/>
          <a:stretch>
            <a:fillRect/>
          </a:stretch>
        </p:blipFill>
        <p:spPr bwMode="auto">
          <a:xfrm>
            <a:off x="1763688" y="557300"/>
            <a:ext cx="5616624" cy="6040052"/>
          </a:xfrm>
          <a:prstGeom prst="rect">
            <a:avLst/>
          </a:prstGeom>
          <a:noFill/>
          <a:ln w="9525">
            <a:noFill/>
            <a:miter lim="800000"/>
            <a:headEnd/>
            <a:tailEnd/>
          </a:ln>
        </p:spPr>
      </p:pic>
    </p:spTree>
    <p:extLst>
      <p:ext uri="{BB962C8B-B14F-4D97-AF65-F5344CB8AC3E}">
        <p14:creationId xmlns:p14="http://schemas.microsoft.com/office/powerpoint/2010/main" xmlns="" val="2179372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p:txBody>
          <a:bodyPr/>
          <a:lstStyle/>
          <a:p>
            <a:pPr lvl="0"/>
            <a:endParaRPr lang="ru-RU" dirty="0" smtClean="0"/>
          </a:p>
          <a:p>
            <a:endParaRPr lang="ru-RU" dirty="0"/>
          </a:p>
        </p:txBody>
      </p:sp>
      <p:sp>
        <p:nvSpPr>
          <p:cNvPr id="7" name="Нашивка 4"/>
          <p:cNvSpPr/>
          <p:nvPr/>
        </p:nvSpPr>
        <p:spPr>
          <a:xfrm>
            <a:off x="3810794" y="3102769"/>
            <a:ext cx="1522412" cy="652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ru-RU" sz="4200" kern="1200" dirty="0"/>
          </a:p>
        </p:txBody>
      </p:sp>
      <p:pic>
        <p:nvPicPr>
          <p:cNvPr id="8" name="Picture 5"/>
          <p:cNvPicPr>
            <a:picLocks noChangeAspect="1" noChangeArrowheads="1"/>
          </p:cNvPicPr>
          <p:nvPr/>
        </p:nvPicPr>
        <p:blipFill>
          <a:blip r:embed="rId3" cstate="print"/>
          <a:srcRect l="65551" t="24347" r="8635" b="8147"/>
          <a:stretch>
            <a:fillRect/>
          </a:stretch>
        </p:blipFill>
        <p:spPr bwMode="auto">
          <a:xfrm>
            <a:off x="2002632" y="368660"/>
            <a:ext cx="5161656" cy="6120680"/>
          </a:xfrm>
          <a:prstGeom prst="rect">
            <a:avLst/>
          </a:prstGeom>
          <a:noFill/>
          <a:ln w="9525">
            <a:noFill/>
            <a:miter lim="800000"/>
            <a:headEnd/>
            <a:tailEnd/>
          </a:ln>
        </p:spPr>
      </p:pic>
    </p:spTree>
    <p:extLst>
      <p:ext uri="{BB962C8B-B14F-4D97-AF65-F5344CB8AC3E}">
        <p14:creationId xmlns:p14="http://schemas.microsoft.com/office/powerpoint/2010/main" xmlns="" val="2500471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p:txBody>
          <a:bodyPr/>
          <a:lstStyle/>
          <a:p>
            <a:pPr lvl="0"/>
            <a:endParaRPr lang="ru-RU" dirty="0" smtClean="0"/>
          </a:p>
          <a:p>
            <a:endParaRPr lang="ru-RU" dirty="0"/>
          </a:p>
        </p:txBody>
      </p:sp>
      <p:sp>
        <p:nvSpPr>
          <p:cNvPr id="7" name="Нашивка 4"/>
          <p:cNvSpPr/>
          <p:nvPr/>
        </p:nvSpPr>
        <p:spPr>
          <a:xfrm>
            <a:off x="3810794" y="3102769"/>
            <a:ext cx="1522412" cy="652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ru-RU" sz="4200" kern="1200" dirty="0"/>
          </a:p>
        </p:txBody>
      </p:sp>
      <p:pic>
        <p:nvPicPr>
          <p:cNvPr id="5" name="Picture 6"/>
          <p:cNvPicPr>
            <a:picLocks noChangeAspect="1" noChangeArrowheads="1"/>
          </p:cNvPicPr>
          <p:nvPr/>
        </p:nvPicPr>
        <p:blipFill>
          <a:blip r:embed="rId3" cstate="print"/>
          <a:srcRect l="64744" t="23515" r="8802" b="10890"/>
          <a:stretch>
            <a:fillRect/>
          </a:stretch>
        </p:blipFill>
        <p:spPr bwMode="auto">
          <a:xfrm>
            <a:off x="1781994" y="344797"/>
            <a:ext cx="5310286" cy="6201264"/>
          </a:xfrm>
          <a:prstGeom prst="rect">
            <a:avLst/>
          </a:prstGeom>
          <a:noFill/>
          <a:ln w="9525">
            <a:noFill/>
            <a:miter lim="800000"/>
            <a:headEnd/>
            <a:tailEnd/>
          </a:ln>
        </p:spPr>
      </p:pic>
    </p:spTree>
    <p:extLst>
      <p:ext uri="{BB962C8B-B14F-4D97-AF65-F5344CB8AC3E}">
        <p14:creationId xmlns:p14="http://schemas.microsoft.com/office/powerpoint/2010/main" xmlns="" val="281972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p:txBody>
          <a:bodyPr/>
          <a:lstStyle/>
          <a:p>
            <a:pPr lvl="0"/>
            <a:endParaRPr lang="ru-RU" dirty="0" smtClean="0"/>
          </a:p>
          <a:p>
            <a:endParaRPr lang="ru-RU" dirty="0"/>
          </a:p>
        </p:txBody>
      </p:sp>
      <p:sp>
        <p:nvSpPr>
          <p:cNvPr id="7" name="Нашивка 4"/>
          <p:cNvSpPr/>
          <p:nvPr/>
        </p:nvSpPr>
        <p:spPr>
          <a:xfrm>
            <a:off x="3810794" y="3102769"/>
            <a:ext cx="1522412" cy="652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ru-RU" sz="4200" kern="1200" dirty="0"/>
          </a:p>
        </p:txBody>
      </p:sp>
      <p:pic>
        <p:nvPicPr>
          <p:cNvPr id="5" name="Picture 5"/>
          <p:cNvPicPr>
            <a:picLocks noChangeAspect="1" noChangeArrowheads="1"/>
          </p:cNvPicPr>
          <p:nvPr/>
        </p:nvPicPr>
        <p:blipFill>
          <a:blip r:embed="rId3" cstate="print"/>
          <a:srcRect l="37147" t="24347" r="36558" b="8147"/>
          <a:stretch>
            <a:fillRect/>
          </a:stretch>
        </p:blipFill>
        <p:spPr bwMode="auto">
          <a:xfrm>
            <a:off x="1808375" y="343638"/>
            <a:ext cx="5042817" cy="6170723"/>
          </a:xfrm>
          <a:prstGeom prst="rect">
            <a:avLst/>
          </a:prstGeom>
          <a:noFill/>
          <a:ln w="9525">
            <a:noFill/>
            <a:miter lim="800000"/>
            <a:headEnd/>
            <a:tailEnd/>
          </a:ln>
        </p:spPr>
      </p:pic>
    </p:spTree>
    <p:extLst>
      <p:ext uri="{BB962C8B-B14F-4D97-AF65-F5344CB8AC3E}">
        <p14:creationId xmlns:p14="http://schemas.microsoft.com/office/powerpoint/2010/main" xmlns="" val="1959610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7" name="Содержимое 6"/>
          <p:cNvGraphicFramePr>
            <a:graphicFrameLocks noGrp="1"/>
          </p:cNvGraphicFramePr>
          <p:nvPr>
            <p:ph idx="1"/>
          </p:nvPr>
        </p:nvGraphicFramePr>
        <p:xfrm>
          <a:off x="1619672" y="1772816"/>
          <a:ext cx="6275040" cy="3052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84247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28675" name="Picture 3"/>
          <p:cNvPicPr>
            <a:picLocks noChangeAspect="1" noChangeArrowheads="1"/>
          </p:cNvPicPr>
          <p:nvPr/>
        </p:nvPicPr>
        <p:blipFill>
          <a:blip r:embed="rId3" cstate="print"/>
          <a:srcRect l="6034" t="39611" r="73972" b="14176"/>
          <a:stretch>
            <a:fillRect/>
          </a:stretch>
        </p:blipFill>
        <p:spPr bwMode="auto">
          <a:xfrm>
            <a:off x="1619672" y="228600"/>
            <a:ext cx="5569960" cy="6368752"/>
          </a:xfrm>
          <a:prstGeom prst="rect">
            <a:avLst/>
          </a:prstGeom>
          <a:noFill/>
          <a:ln w="9525">
            <a:noFill/>
            <a:miter lim="800000"/>
            <a:headEnd/>
            <a:tailEnd/>
          </a:ln>
        </p:spPr>
      </p:pic>
    </p:spTree>
    <p:extLst>
      <p:ext uri="{BB962C8B-B14F-4D97-AF65-F5344CB8AC3E}">
        <p14:creationId xmlns:p14="http://schemas.microsoft.com/office/powerpoint/2010/main" xmlns="" val="1983249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Прямоугольник 3"/>
          <p:cNvSpPr/>
          <p:nvPr/>
        </p:nvSpPr>
        <p:spPr>
          <a:xfrm>
            <a:off x="1403648" y="1700808"/>
            <a:ext cx="7920880" cy="3046988"/>
          </a:xfrm>
          <a:prstGeom prst="rect">
            <a:avLst/>
          </a:prstGeom>
        </p:spPr>
        <p:txBody>
          <a:bodyPr wrap="square">
            <a:spAutoFit/>
          </a:bodyPr>
          <a:lstStyle/>
          <a:p>
            <a:pPr lvl="0"/>
            <a:r>
              <a:rPr lang="kk-KZ" sz="3200" b="1" i="1" dirty="0" smtClean="0">
                <a:solidFill>
                  <a:srgbClr val="0070C0"/>
                </a:solidFill>
                <a:latin typeface="Times New Roman" pitchFamily="18" charset="0"/>
                <a:cs typeface="Times New Roman" pitchFamily="18" charset="0"/>
              </a:rPr>
              <a:t>Біріншіден,баланың тұлғалық ерекшелігіне емес,іс-әрекетіне баға беріп үйренгеніміз жөн.Бала табыстың кілті туа біткен қабілет емес, еңбек екенін,адам еңбектенсе ғана нәтиже болатынын біліп өсуі керек.</a:t>
            </a:r>
            <a:endParaRPr lang="ru-RU" sz="3200" b="1" i="1" dirty="0">
              <a:solidFill>
                <a:srgbClr val="0070C0"/>
              </a:solidFill>
              <a:latin typeface="Times New Roman" pitchFamily="18" charset="0"/>
              <a:cs typeface="Times New Roman" pitchFamily="18" charset="0"/>
            </a:endParaRPr>
          </a:p>
        </p:txBody>
      </p:sp>
      <p:pic>
        <p:nvPicPr>
          <p:cNvPr id="5" name="Picture 6" descr="https://www.chel-edu.ru/pics/uploads/kartinki/%D0%B3%D0%BE%D0%BB%D1%83%D0%B1%D0%B0%D1%8F%20%D0%B3%D0%B0%D0%BB%D0%BE%D1%87%D0%BA%D0%B0.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71600" y="1196752"/>
            <a:ext cx="1008112" cy="1008112"/>
          </a:xfrm>
          <a:prstGeom prst="rect">
            <a:avLst/>
          </a:prstGeom>
          <a:noFill/>
        </p:spPr>
      </p:pic>
    </p:spTree>
  </p:cSld>
  <p:clrMapOvr>
    <a:masterClrMapping/>
  </p:clrMapOvr>
  <p:transition>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3"/>
          <p:cNvPicPr>
            <a:picLocks noChangeAspect="1" noChangeArrowheads="1"/>
          </p:cNvPicPr>
          <p:nvPr/>
        </p:nvPicPr>
        <p:blipFill>
          <a:blip r:embed="rId3" cstate="print"/>
          <a:srcRect l="74637" t="35650" r="5687" b="14176"/>
          <a:stretch>
            <a:fillRect/>
          </a:stretch>
        </p:blipFill>
        <p:spPr bwMode="auto">
          <a:xfrm>
            <a:off x="2267744" y="457200"/>
            <a:ext cx="4824536" cy="6058720"/>
          </a:xfrm>
          <a:prstGeom prst="rect">
            <a:avLst/>
          </a:prstGeom>
          <a:noFill/>
          <a:ln w="9525">
            <a:noFill/>
            <a:miter lim="800000"/>
            <a:headEnd/>
            <a:tailEnd/>
          </a:ln>
        </p:spPr>
      </p:pic>
    </p:spTree>
    <p:extLst>
      <p:ext uri="{BB962C8B-B14F-4D97-AF65-F5344CB8AC3E}">
        <p14:creationId xmlns:p14="http://schemas.microsoft.com/office/powerpoint/2010/main" xmlns="" val="660397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9" name="Содержимое 6"/>
          <p:cNvGraphicFramePr>
            <a:graphicFrameLocks noGrp="1"/>
          </p:cNvGraphicFramePr>
          <p:nvPr>
            <p:ph idx="1"/>
          </p:nvPr>
        </p:nvGraphicFramePr>
        <p:xfrm>
          <a:off x="1259632" y="1556792"/>
          <a:ext cx="7056784" cy="3517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34914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1619672" y="2636912"/>
            <a:ext cx="6984776" cy="1077218"/>
          </a:xfrm>
          <a:prstGeom prst="rect">
            <a:avLst/>
          </a:prstGeom>
        </p:spPr>
        <p:txBody>
          <a:bodyPr wrap="square">
            <a:spAutoFit/>
          </a:bodyPr>
          <a:lstStyle/>
          <a:p>
            <a:pPr lvl="0" algn="ctr"/>
            <a:r>
              <a:rPr lang="kk-KZ" sz="3200" b="1" i="1" dirty="0" smtClean="0">
                <a:solidFill>
                  <a:srgbClr val="0070C0"/>
                </a:solidFill>
                <a:latin typeface="Times New Roman" pitchFamily="18" charset="0"/>
                <a:cs typeface="Times New Roman" pitchFamily="18" charset="0"/>
              </a:rPr>
              <a:t>Екіншіден,балаға үнемі таңдау беру қажет.</a:t>
            </a:r>
            <a:endParaRPr lang="ru-RU" sz="3200" b="1" i="1" dirty="0">
              <a:solidFill>
                <a:srgbClr val="0070C0"/>
              </a:solidFill>
              <a:latin typeface="Times New Roman" pitchFamily="18" charset="0"/>
              <a:cs typeface="Times New Roman" pitchFamily="18" charset="0"/>
            </a:endParaRPr>
          </a:p>
        </p:txBody>
      </p:sp>
      <p:pic>
        <p:nvPicPr>
          <p:cNvPr id="6" name="Picture 6" descr="https://www.chel-edu.ru/pics/uploads/kartinki/%D0%B3%D0%BE%D0%BB%D1%83%D0%B1%D0%B0%D1%8F%20%D0%B3%D0%B0%D0%BB%D0%BE%D1%87%D0%BA%D0%B0.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31640" y="1916832"/>
            <a:ext cx="864096" cy="122413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Прямоугольник 6"/>
          <p:cNvSpPr/>
          <p:nvPr/>
        </p:nvSpPr>
        <p:spPr>
          <a:xfrm>
            <a:off x="1475656" y="2492896"/>
            <a:ext cx="7668344" cy="2062103"/>
          </a:xfrm>
          <a:prstGeom prst="rect">
            <a:avLst/>
          </a:prstGeom>
        </p:spPr>
        <p:txBody>
          <a:bodyPr wrap="square">
            <a:spAutoFit/>
          </a:bodyPr>
          <a:lstStyle/>
          <a:p>
            <a:pPr lvl="0"/>
            <a:r>
              <a:rPr lang="kk-KZ" sz="3200" b="1" i="1" dirty="0" smtClean="0">
                <a:solidFill>
                  <a:srgbClr val="0070C0"/>
                </a:solidFill>
                <a:latin typeface="Times New Roman" pitchFamily="18" charset="0"/>
                <a:cs typeface="Times New Roman" pitchFamily="18" charset="0"/>
              </a:rPr>
              <a:t>Үшіншіден, біз баланың кем тұсын жөндеуге күш саламыз.Керісінше қай салада қабілеті жоғары,қызығушылығы басым,сол бағытты қаузаған дұрыс.</a:t>
            </a:r>
            <a:endParaRPr lang="ru-RU" sz="3200" b="1" i="1" dirty="0">
              <a:solidFill>
                <a:srgbClr val="0070C0"/>
              </a:solidFill>
              <a:latin typeface="Times New Roman" pitchFamily="18" charset="0"/>
              <a:cs typeface="Times New Roman" pitchFamily="18" charset="0"/>
            </a:endParaRPr>
          </a:p>
        </p:txBody>
      </p:sp>
      <p:pic>
        <p:nvPicPr>
          <p:cNvPr id="8" name="Picture 6" descr="https://www.chel-edu.ru/pics/uploads/kartinki/%D0%B3%D0%BE%D0%BB%D1%83%D0%B1%D0%B0%D1%8F%20%D0%B3%D0%B0%D0%BB%D0%BE%D1%87%D0%BA%D0%B0.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5616" y="1844823"/>
            <a:ext cx="864096" cy="117831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8"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7"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graphicFrame>
        <p:nvGraphicFramePr>
          <p:cNvPr id="5" name="Содержимое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https://catherineasquithgallery.com/uploads/posts/2021-02/1612751873_113-p-fon-dlya-prezentatsii-v-golubikh-tonakh-133.jpg"/>
          <p:cNvPicPr>
            <a:picLocks noChangeAspect="1" noChangeArrowheads="1"/>
          </p:cNvPicPr>
          <p:nvPr/>
        </p:nvPicPr>
        <p:blipFill>
          <a:blip r:embed="rId7" cstate="print"/>
          <a:srcRect/>
          <a:stretch>
            <a:fillRect/>
          </a:stretch>
        </p:blipFill>
        <p:spPr bwMode="auto">
          <a:xfrm>
            <a:off x="0" y="0"/>
            <a:ext cx="9144000" cy="6858000"/>
          </a:xfrm>
          <a:prstGeom prst="rect">
            <a:avLst/>
          </a:prstGeom>
          <a:noFill/>
        </p:spPr>
      </p:pic>
      <p:pic>
        <p:nvPicPr>
          <p:cNvPr id="10"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6" name="Схема 5"/>
          <p:cNvGraphicFramePr/>
          <p:nvPr/>
        </p:nvGraphicFramePr>
        <p:xfrm>
          <a:off x="1331640" y="404664"/>
          <a:ext cx="6984776" cy="57606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10" name="Схема 9"/>
          <p:cNvGraphicFramePr/>
          <p:nvPr/>
        </p:nvGraphicFramePr>
        <p:xfrm>
          <a:off x="1524000" y="1397000"/>
          <a:ext cx="679241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4" name="Схема 3"/>
          <p:cNvGraphicFramePr/>
          <p:nvPr/>
        </p:nvGraphicFramePr>
        <p:xfrm>
          <a:off x="1524000" y="1397000"/>
          <a:ext cx="679241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User\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p:txBody>
          <a:bodyPr/>
          <a:lstStyle/>
          <a:p>
            <a:pPr lvl="0"/>
            <a:endParaRPr lang="ru-RU" dirty="0" smtClean="0"/>
          </a:p>
          <a:p>
            <a:endParaRPr lang="ru-RU" dirty="0"/>
          </a:p>
        </p:txBody>
      </p:sp>
      <p:sp>
        <p:nvSpPr>
          <p:cNvPr id="7" name="Нашивка 4"/>
          <p:cNvSpPr/>
          <p:nvPr/>
        </p:nvSpPr>
        <p:spPr>
          <a:xfrm>
            <a:off x="3810794" y="3102769"/>
            <a:ext cx="1522412" cy="652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endParaRPr lang="ru-RU" sz="4200" kern="1200" dirty="0"/>
          </a:p>
        </p:txBody>
      </p:sp>
      <p:graphicFrame>
        <p:nvGraphicFramePr>
          <p:cNvPr id="9" name="Схема 8"/>
          <p:cNvGraphicFramePr/>
          <p:nvPr/>
        </p:nvGraphicFramePr>
        <p:xfrm>
          <a:off x="1524000" y="1397000"/>
          <a:ext cx="679241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TotalTime>
  <Words>437</Words>
  <Application>Microsoft Office PowerPoint</Application>
  <PresentationFormat>Экран (4:3)</PresentationFormat>
  <Paragraphs>156</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Авторлық бағдарламаның кешені 5 бөлімнен тұрады</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асем</cp:lastModifiedBy>
  <cp:revision>28</cp:revision>
  <dcterms:created xsi:type="dcterms:W3CDTF">2022-04-08T12:21:41Z</dcterms:created>
  <dcterms:modified xsi:type="dcterms:W3CDTF">2022-09-20T10:06:27Z</dcterms:modified>
</cp:coreProperties>
</file>