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6237" t="24414" r="12152" b="24804"/>
          <a:stretch>
            <a:fillRect/>
          </a:stretch>
        </p:blipFill>
        <p:spPr bwMode="auto">
          <a:xfrm>
            <a:off x="214282" y="714356"/>
            <a:ext cx="857256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7272" t="23676" r="12145" b="25815"/>
          <a:stretch>
            <a:fillRect/>
          </a:stretch>
        </p:blipFill>
        <p:spPr bwMode="auto">
          <a:xfrm>
            <a:off x="214282" y="857232"/>
            <a:ext cx="878017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6384" t="22098" r="12145" b="25815"/>
          <a:stretch>
            <a:fillRect/>
          </a:stretch>
        </p:blipFill>
        <p:spPr bwMode="auto">
          <a:xfrm>
            <a:off x="357158" y="857232"/>
            <a:ext cx="8537923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6384" t="22098" r="12146" b="24236"/>
          <a:stretch>
            <a:fillRect/>
          </a:stretch>
        </p:blipFill>
        <p:spPr bwMode="auto">
          <a:xfrm>
            <a:off x="285720" y="714356"/>
            <a:ext cx="864399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6384" t="22098" r="12146" b="24236"/>
          <a:stretch>
            <a:fillRect/>
          </a:stretch>
        </p:blipFill>
        <p:spPr bwMode="auto">
          <a:xfrm>
            <a:off x="0" y="500042"/>
            <a:ext cx="8938122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5801" t="21466" r="11841" b="24868"/>
          <a:stretch>
            <a:fillRect/>
          </a:stretch>
        </p:blipFill>
        <p:spPr bwMode="auto">
          <a:xfrm>
            <a:off x="466384" y="714356"/>
            <a:ext cx="867761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 l="36237" t="22461" r="12152" b="25781"/>
          <a:stretch>
            <a:fillRect/>
          </a:stretch>
        </p:blipFill>
        <p:spPr bwMode="auto">
          <a:xfrm>
            <a:off x="214282" y="785794"/>
            <a:ext cx="8742394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5801" t="23044" r="12728" b="24868"/>
          <a:stretch>
            <a:fillRect/>
          </a:stretch>
        </p:blipFill>
        <p:spPr bwMode="auto">
          <a:xfrm>
            <a:off x="285720" y="785794"/>
            <a:ext cx="8537923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6689" t="23044" r="11841" b="24868"/>
          <a:stretch>
            <a:fillRect/>
          </a:stretch>
        </p:blipFill>
        <p:spPr bwMode="auto">
          <a:xfrm>
            <a:off x="285720" y="642918"/>
            <a:ext cx="8663481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6689" t="23044" r="11841" b="24868"/>
          <a:stretch>
            <a:fillRect/>
          </a:stretch>
        </p:blipFill>
        <p:spPr bwMode="auto">
          <a:xfrm>
            <a:off x="214282" y="1000108"/>
            <a:ext cx="857256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36237" t="23437" r="12152" b="24805"/>
          <a:stretch>
            <a:fillRect/>
          </a:stretch>
        </p:blipFill>
        <p:spPr bwMode="auto">
          <a:xfrm>
            <a:off x="357158" y="571480"/>
            <a:ext cx="836229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36237" t="23437" r="12701" b="24805"/>
          <a:stretch>
            <a:fillRect/>
          </a:stretch>
        </p:blipFill>
        <p:spPr bwMode="auto">
          <a:xfrm>
            <a:off x="0" y="1000108"/>
            <a:ext cx="914400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6384" t="23676" r="12146" b="24237"/>
          <a:stretch>
            <a:fillRect/>
          </a:stretch>
        </p:blipFill>
        <p:spPr bwMode="auto">
          <a:xfrm>
            <a:off x="142844" y="928670"/>
            <a:ext cx="885831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6689" t="23044" r="11841" b="24868"/>
          <a:stretch>
            <a:fillRect/>
          </a:stretch>
        </p:blipFill>
        <p:spPr bwMode="auto">
          <a:xfrm>
            <a:off x="214282" y="357166"/>
            <a:ext cx="8698118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5801" t="23044" r="10954" b="24868"/>
          <a:stretch>
            <a:fillRect/>
          </a:stretch>
        </p:blipFill>
        <p:spPr bwMode="auto">
          <a:xfrm>
            <a:off x="285720" y="714356"/>
            <a:ext cx="871543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7110" t="23833" r="12728" b="26447"/>
          <a:stretch>
            <a:fillRect/>
          </a:stretch>
        </p:blipFill>
        <p:spPr bwMode="auto">
          <a:xfrm>
            <a:off x="428596" y="1142984"/>
            <a:ext cx="850112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5801" t="21466" r="11841" b="24868"/>
          <a:stretch>
            <a:fillRect/>
          </a:stretch>
        </p:blipFill>
        <p:spPr bwMode="auto">
          <a:xfrm>
            <a:off x="285720" y="642918"/>
            <a:ext cx="8520032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0</Words>
  <PresentationFormat>Экран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123</cp:lastModifiedBy>
  <cp:revision>5</cp:revision>
  <dcterms:created xsi:type="dcterms:W3CDTF">2024-05-23T15:22:59Z</dcterms:created>
  <dcterms:modified xsi:type="dcterms:W3CDTF">2024-05-23T16:08:33Z</dcterms:modified>
</cp:coreProperties>
</file>