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8" r:id="rId7"/>
    <p:sldId id="262" r:id="rId8"/>
    <p:sldId id="263" r:id="rId9"/>
    <p:sldId id="257" r:id="rId10"/>
    <p:sldId id="266" r:id="rId11"/>
    <p:sldId id="271" r:id="rId12"/>
    <p:sldId id="267" r:id="rId13"/>
    <p:sldId id="265" r:id="rId14"/>
    <p:sldId id="264" r:id="rId15"/>
    <p:sldId id="272" r:id="rId16"/>
    <p:sldId id="274" r:id="rId17"/>
    <p:sldId id="275" r:id="rId18"/>
    <p:sldId id="273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260648"/>
            <a:ext cx="57241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«Абай «мектеп-бөбекжай-балабақша» кешені» </a:t>
            </a:r>
            <a:r>
              <a:rPr lang="ru-RU" sz="4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kk-KZ" sz="4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КММ</a:t>
            </a:r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e:\Desktop\IMG-20221010-WA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80831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2022-2023 оқу жылындағы ата-аналар комитетінің жұмыс жоспары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Pictures\2022-10-12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4176464" cy="5616624"/>
          </a:xfrm>
          <a:prstGeom prst="rect">
            <a:avLst/>
          </a:prstGeom>
          <a:noFill/>
        </p:spPr>
      </p:pic>
      <p:pic>
        <p:nvPicPr>
          <p:cNvPr id="1028" name="Picture 4" descr="C:\Users\Admin\Pictures\2022-10-12\003.jpg"/>
          <p:cNvPicPr>
            <a:picLocks noChangeAspect="1" noChangeArrowheads="1"/>
          </p:cNvPicPr>
          <p:nvPr/>
        </p:nvPicPr>
        <p:blipFill>
          <a:blip r:embed="rId4" cstate="print"/>
          <a:srcRect b="10286"/>
          <a:stretch>
            <a:fillRect/>
          </a:stretch>
        </p:blipFill>
        <p:spPr bwMode="auto">
          <a:xfrm>
            <a:off x="4716016" y="1052736"/>
            <a:ext cx="424847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2022-2023 оқу жылындағы ата-аналар алқасы  отырыстары мәселелері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Pictures\2022-10-12\001.jpg"/>
          <p:cNvPicPr>
            <a:picLocks noChangeAspect="1" noChangeArrowheads="1"/>
          </p:cNvPicPr>
          <p:nvPr/>
        </p:nvPicPr>
        <p:blipFill>
          <a:blip r:embed="rId3" cstate="print"/>
          <a:srcRect t="2581" r="5060" b="5380"/>
          <a:stretch>
            <a:fillRect/>
          </a:stretch>
        </p:blipFill>
        <p:spPr bwMode="auto">
          <a:xfrm>
            <a:off x="2105538" y="980728"/>
            <a:ext cx="4842726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2529" name="Рисунок 1" descr="IMG_20220909_102105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t="37260" b="15504"/>
          <a:stretch>
            <a:fillRect/>
          </a:stretch>
        </p:blipFill>
        <p:spPr bwMode="auto">
          <a:xfrm>
            <a:off x="251520" y="1772816"/>
            <a:ext cx="3600400" cy="2076450"/>
          </a:xfrm>
          <a:prstGeom prst="rect">
            <a:avLst/>
          </a:prstGeom>
          <a:noFill/>
        </p:spPr>
      </p:pic>
      <p:pic>
        <p:nvPicPr>
          <p:cNvPr id="22530" name="Рисунок 2" descr="IMG_20220909_102051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t="27344" b="28906"/>
          <a:stretch>
            <a:fillRect/>
          </a:stretch>
        </p:blipFill>
        <p:spPr bwMode="auto">
          <a:xfrm>
            <a:off x="5292080" y="1772816"/>
            <a:ext cx="3456384" cy="2125216"/>
          </a:xfrm>
          <a:prstGeom prst="rect">
            <a:avLst/>
          </a:prstGeom>
          <a:noFill/>
        </p:spPr>
      </p:pic>
      <p:pic>
        <p:nvPicPr>
          <p:cNvPr id="22532" name="Рисунок 4" descr="IMG_20220909_110014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059832" y="3212976"/>
            <a:ext cx="2832745" cy="2400300"/>
          </a:xfrm>
          <a:prstGeom prst="rect">
            <a:avLst/>
          </a:prstGeom>
          <a:noFill/>
        </p:spPr>
      </p:pic>
      <p:pic>
        <p:nvPicPr>
          <p:cNvPr id="22533" name="Рисунок 5" descr="IMG_20220909_104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2904154" cy="2106935"/>
          </a:xfrm>
          <a:prstGeom prst="rect">
            <a:avLst/>
          </a:prstGeom>
          <a:noFill/>
        </p:spPr>
      </p:pic>
      <p:pic>
        <p:nvPicPr>
          <p:cNvPr id="22534" name="Рисунок 6" descr="IMG_20220909_104956"/>
          <p:cNvPicPr>
            <a:picLocks noChangeAspect="1" noChangeArrowheads="1"/>
          </p:cNvPicPr>
          <p:nvPr/>
        </p:nvPicPr>
        <p:blipFill>
          <a:blip r:embed="rId7" cstate="print"/>
          <a:srcRect l="12346" t="35457"/>
          <a:stretch>
            <a:fillRect/>
          </a:stretch>
        </p:blipFill>
        <p:spPr bwMode="auto">
          <a:xfrm>
            <a:off x="1517650" y="7470775"/>
            <a:ext cx="3841750" cy="2914650"/>
          </a:xfrm>
          <a:prstGeom prst="rect">
            <a:avLst/>
          </a:prstGeom>
          <a:noFill/>
        </p:spPr>
      </p:pic>
      <p:pic>
        <p:nvPicPr>
          <p:cNvPr id="22535" name="Рисунок 7" descr="IMG_20220909_110125"/>
          <p:cNvPicPr>
            <a:picLocks noChangeAspect="1" noChangeArrowheads="1"/>
          </p:cNvPicPr>
          <p:nvPr/>
        </p:nvPicPr>
        <p:blipFill>
          <a:blip r:embed="rId8" cstate="print"/>
          <a:srcRect t="13675"/>
          <a:stretch>
            <a:fillRect/>
          </a:stretch>
        </p:blipFill>
        <p:spPr bwMode="auto">
          <a:xfrm>
            <a:off x="5652120" y="4509120"/>
            <a:ext cx="3240360" cy="2138740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246" y="0"/>
            <a:ext cx="90603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“Қарым-қатынас  мәдениеті”</a:t>
            </a:r>
          </a:p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тренингі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4577" name="Picture 1" descr="E:\жумыс фото\FB_IMG_1537774367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293096" cy="3219822"/>
          </a:xfrm>
          <a:prstGeom prst="rect">
            <a:avLst/>
          </a:prstGeom>
          <a:noFill/>
        </p:spPr>
      </p:pic>
      <p:pic>
        <p:nvPicPr>
          <p:cNvPr id="24578" name="Picture 2" descr="E:\жумыс фото\FB_IMG_1537774377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132856"/>
            <a:ext cx="3527630" cy="42028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79243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“Берекелі Алтын күз!”</a:t>
            </a:r>
          </a:p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мектепішілік шарада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3625619" cy="25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21088"/>
            <a:ext cx="3457592" cy="23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E:\ата-ана коммитет\ата-ана комитет 22-23\конкурс\IMG-20221011-WA0023.jpg"/>
          <p:cNvPicPr/>
          <p:nvPr/>
        </p:nvPicPr>
        <p:blipFill>
          <a:blip r:embed="rId5" cstate="print"/>
          <a:srcRect t="16042" b="32500"/>
          <a:stretch>
            <a:fillRect/>
          </a:stretch>
        </p:blipFill>
        <p:spPr bwMode="auto">
          <a:xfrm>
            <a:off x="5148064" y="1556792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88641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Сыныптардағы ата-аналар </a:t>
            </a:r>
          </a:p>
          <a:p>
            <a:pPr algn="ctr"/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комитеті мүшелерімен кездесу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081738">
            <a:off x="-150342" y="4386318"/>
            <a:ext cx="52095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“Менің әкем ең жақсы адам”</a:t>
            </a:r>
          </a:p>
          <a:p>
            <a:pPr algn="ctr"/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әкелер конференциясы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Рисунок 6" descr="E:\ата-ана коммитет\ата-ана комитет 22-23\конкурс\IMG-20221011-WA0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ата-ана коммитет\ата-ана комитет 22-23\конкурс\IMG-20221011-WA0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ата-ана коммитет\ата-ана комитет 22-23\конкурс\IMG-20221011-WA0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49080"/>
            <a:ext cx="3134607" cy="235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70420" y="0"/>
            <a:ext cx="7070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“Қыз тәрбиесі - ұлт тәрбиесі” </a:t>
            </a:r>
          </a:p>
          <a:p>
            <a:pPr algn="ctr"/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жас аналармен кездесу сағаты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196734">
            <a:off x="4716016" y="4437112"/>
            <a:ext cx="38924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“Біз біргеміз!” </a:t>
            </a:r>
          </a:p>
          <a:p>
            <a:pPr algn="ctr"/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спорттық шара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E:\ата-ана коммитет\ата-ана комитет 22-23\конкурс\IMG-20221011-WA0031.jpg"/>
          <p:cNvPicPr/>
          <p:nvPr/>
        </p:nvPicPr>
        <p:blipFill>
          <a:blip r:embed="rId3" cstate="print"/>
          <a:srcRect t="33646" b="30521"/>
          <a:stretch>
            <a:fillRect/>
          </a:stretch>
        </p:blipFill>
        <p:spPr bwMode="auto">
          <a:xfrm>
            <a:off x="4499992" y="4437112"/>
            <a:ext cx="305962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ата-ана коммитет\ата-ана комитет 22-23\конкурс\IMG-20221011-WA0030.jpg"/>
          <p:cNvPicPr/>
          <p:nvPr/>
        </p:nvPicPr>
        <p:blipFill>
          <a:blip r:embed="rId4" cstate="print"/>
          <a:srcRect t="33437" b="30209"/>
          <a:stretch>
            <a:fillRect/>
          </a:stretch>
        </p:blipFill>
        <p:spPr bwMode="auto">
          <a:xfrm>
            <a:off x="4788024" y="2132856"/>
            <a:ext cx="387007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ата-ана коммитет\ата-ана комитет 22-23\конкурс\IMG-20221011-WA0025.jpg"/>
          <p:cNvPicPr/>
          <p:nvPr/>
        </p:nvPicPr>
        <p:blipFill>
          <a:blip r:embed="rId5" cstate="print"/>
          <a:srcRect t="18125" b="7396"/>
          <a:stretch>
            <a:fillRect/>
          </a:stretch>
        </p:blipFill>
        <p:spPr bwMode="auto">
          <a:xfrm>
            <a:off x="899592" y="2132856"/>
            <a:ext cx="2843605" cy="40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0"/>
            <a:ext cx="83147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“Ұлттық тағам мақтанышымыз”қыздар клубымен кездесу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E:\ата-ана коммитет\ата-ана комитет 22-23\конкурс\IMG-20221011-WA0021.jpg"/>
          <p:cNvPicPr/>
          <p:nvPr/>
        </p:nvPicPr>
        <p:blipFill>
          <a:blip r:embed="rId3" cstate="print"/>
          <a:srcRect t="38750"/>
          <a:stretch>
            <a:fillRect/>
          </a:stretch>
        </p:blipFill>
        <p:spPr bwMode="auto">
          <a:xfrm>
            <a:off x="4716016" y="1340768"/>
            <a:ext cx="37980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ата-ана коммитет\ата-ана комитет 22-23\конкурс\IMG-20220405-WA0246.jpg"/>
          <p:cNvPicPr/>
          <p:nvPr/>
        </p:nvPicPr>
        <p:blipFill>
          <a:blip r:embed="rId4" cstate="print"/>
          <a:srcRect t="25714"/>
          <a:stretch>
            <a:fillRect/>
          </a:stretch>
        </p:blipFill>
        <p:spPr bwMode="auto">
          <a:xfrm>
            <a:off x="539552" y="3573016"/>
            <a:ext cx="37487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ата-ана коммитет\ата-ана комитет 22-23\конкурс\IMG-20220405-WA0245.jpg"/>
          <p:cNvPicPr/>
          <p:nvPr/>
        </p:nvPicPr>
        <p:blipFill>
          <a:blip r:embed="rId5" cstate="print"/>
          <a:srcRect t="27475"/>
          <a:stretch>
            <a:fillRect/>
          </a:stretch>
        </p:blipFill>
        <p:spPr bwMode="auto">
          <a:xfrm>
            <a:off x="4644008" y="4149080"/>
            <a:ext cx="3905054" cy="233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ата-ана коммитет\ата-ана комитет 22-23\конкурс\IMG-20220405-WA0244.jpg"/>
          <p:cNvPicPr/>
          <p:nvPr/>
        </p:nvPicPr>
        <p:blipFill>
          <a:blip r:embed="rId6" cstate="print"/>
          <a:srcRect t="16007"/>
          <a:stretch>
            <a:fillRect/>
          </a:stretch>
        </p:blipFill>
        <p:spPr bwMode="auto">
          <a:xfrm>
            <a:off x="611560" y="1124744"/>
            <a:ext cx="3618284" cy="188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468560" y="188640"/>
            <a:ext cx="102606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Ата-аналармен өткізілген шаралар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 descr="E:\ата-ана коммитет\ата-ана комитет 22-23\конкурс\IMG_20220418_1628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670443" cy="20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ата-ана коммитет\ата-ана комитет 22-23\конкурс\IMG_20220418_1624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564904"/>
            <a:ext cx="2417056" cy="181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ата-ана коммитет\ата-ана комитет 22-23\конкурс\IMG_20220418_1620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84784"/>
            <a:ext cx="2404308" cy="180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ата-ана коммитет\ата-ана комитет 22-23\конкурс\IMG_20220418_162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501008"/>
            <a:ext cx="3584843" cy="2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ата-ана коммитет\ата-ана комитет 22-23\конкурс\IMG_20220418_1557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861048"/>
            <a:ext cx="3089084" cy="23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612576" y="0"/>
            <a:ext cx="102606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kk-KZ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Берік отбасы- мәңгілік ел»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жалпы ата-аналар конференциясы</a:t>
            </a:r>
            <a:endParaRPr lang="ru-RU" sz="3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E:\ата-ана коммитет\ата-ана комитет 22-23\конкурс\20160120_164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236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ата-ана коммитет\ата-ана комитет 22-23\конкурс\20160120_1645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4115856" cy="246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ата-ана коммитет\ата-ана комитет 22-23\конкурс\20150915_1608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38164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ата-ана коммитет\ата-ана комитет 22-23\конкурс\20150915_1606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636912"/>
            <a:ext cx="3384376" cy="20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ата-ана коммитет\ата-ана комитет 22-23\конкурс\20150915_1557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293096"/>
            <a:ext cx="38343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468560" y="188640"/>
            <a:ext cx="102606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Ата-аналармен өткізілген шаралар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24544" y="404664"/>
            <a:ext cx="99371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Тақырыбы: </a:t>
            </a:r>
            <a:r>
              <a:rPr lang="kk-KZ" sz="4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“Біздің комитет-балалардың игілігі үшін”</a:t>
            </a:r>
          </a:p>
          <a:p>
            <a:pPr algn="ctr"/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E:\ата-ана коммитет\ата-ана комитет 22-23\конкурс\видео фото\IMG-20221012-WA0056.jpg"/>
          <p:cNvPicPr/>
          <p:nvPr/>
        </p:nvPicPr>
        <p:blipFill>
          <a:blip r:embed="rId3" cstate="print">
            <a:lum bright="20000"/>
          </a:blip>
          <a:srcRect l="10317" t="17330" r="15903" b="15209"/>
          <a:stretch>
            <a:fillRect/>
          </a:stretch>
        </p:blipFill>
        <p:spPr bwMode="auto">
          <a:xfrm>
            <a:off x="1403648" y="1916832"/>
            <a:ext cx="64087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2" name="Рисунок 1" descr="IMG-20190314-WA007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11560" y="1484784"/>
            <a:ext cx="3384376" cy="2321495"/>
          </a:xfrm>
          <a:prstGeom prst="rect">
            <a:avLst/>
          </a:prstGeom>
          <a:noFill/>
        </p:spPr>
      </p:pic>
      <p:sp>
        <p:nvSpPr>
          <p:cNvPr id="5121" name="WordArt 1"/>
          <p:cNvSpPr>
            <a:spLocks noChangeArrowheads="1" noChangeShapeType="1" noTextEdit="1"/>
          </p:cNvSpPr>
          <p:nvPr/>
        </p:nvSpPr>
        <p:spPr bwMode="auto">
          <a:xfrm>
            <a:off x="1475656" y="0"/>
            <a:ext cx="634841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"Бауырсақ-</a:t>
            </a: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party"</a:t>
            </a:r>
          </a:p>
          <a:p>
            <a:pPr algn="ctr" rtl="0"/>
            <a:r>
              <a:rPr lang="ru-RU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кциясы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4" name="Рисунок 5" descr="IMG-20190314-WA0087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20816"/>
          <a:stretch>
            <a:fillRect/>
          </a:stretch>
        </p:blipFill>
        <p:spPr bwMode="auto">
          <a:xfrm>
            <a:off x="5076056" y="4149080"/>
            <a:ext cx="3654797" cy="2254374"/>
          </a:xfrm>
          <a:prstGeom prst="rect">
            <a:avLst/>
          </a:prstGeom>
          <a:noFill/>
        </p:spPr>
      </p:pic>
      <p:pic>
        <p:nvPicPr>
          <p:cNvPr id="5125" name="Рисунок 6" descr="IMG-20190314-WA0080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4468" t="20755" r="11938" b="8427"/>
          <a:stretch>
            <a:fillRect/>
          </a:stretch>
        </p:blipFill>
        <p:spPr bwMode="auto">
          <a:xfrm>
            <a:off x="4788024" y="1556792"/>
            <a:ext cx="3621906" cy="2160240"/>
          </a:xfrm>
          <a:prstGeom prst="rect">
            <a:avLst/>
          </a:prstGeom>
          <a:noFill/>
        </p:spPr>
      </p:pic>
      <p:pic>
        <p:nvPicPr>
          <p:cNvPr id="5127" name="Рисунок 9" descr="IMG-20190314-WA0073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323528" y="4221088"/>
            <a:ext cx="3456384" cy="2279650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 descr="E:\ата-ана коммитет\ата-ана комитет 22-23\конкурс\IMG-20221011-WA0047.jpg"/>
          <p:cNvPicPr/>
          <p:nvPr/>
        </p:nvPicPr>
        <p:blipFill>
          <a:blip r:embed="rId3" cstate="print"/>
          <a:srcRect t="33542" b="30521"/>
          <a:stretch>
            <a:fillRect/>
          </a:stretch>
        </p:blipFill>
        <p:spPr bwMode="auto">
          <a:xfrm>
            <a:off x="251520" y="1340768"/>
            <a:ext cx="5147861" cy="38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ата-ана коммитет\ата-ана комитет 22-23\конкурс\IMG-20221011-WA0046.jpg"/>
          <p:cNvPicPr/>
          <p:nvPr/>
        </p:nvPicPr>
        <p:blipFill>
          <a:blip r:embed="rId4" cstate="print"/>
          <a:srcRect t="37812" b="31042"/>
          <a:stretch>
            <a:fillRect/>
          </a:stretch>
        </p:blipFill>
        <p:spPr bwMode="auto">
          <a:xfrm>
            <a:off x="3779912" y="3717032"/>
            <a:ext cx="5147861" cy="278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1475656" y="0"/>
            <a:ext cx="634841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"Бауырсақ-</a:t>
            </a: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party"</a:t>
            </a:r>
          </a:p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акциясы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E:\ата-ана коммитет\ата-ана комитет 22-23\конкурс\видео фото\IMG-20221012-WA0049.jpg"/>
          <p:cNvPicPr/>
          <p:nvPr/>
        </p:nvPicPr>
        <p:blipFill>
          <a:blip r:embed="rId3" cstate="print">
            <a:lum bright="20000"/>
          </a:blip>
          <a:srcRect l="9083" t="20368" r="1212" b="11478"/>
          <a:stretch>
            <a:fillRect/>
          </a:stretch>
        </p:blipFill>
        <p:spPr bwMode="auto">
          <a:xfrm>
            <a:off x="1835696" y="332656"/>
            <a:ext cx="53285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4149080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Берекесі мол заманымның</a:t>
            </a:r>
          </a:p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Қуаныш сыйлап атар тәмәм әр күн.</a:t>
            </a:r>
          </a:p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Бірлесіп ата-аналар комитеті,</a:t>
            </a:r>
          </a:p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Игілігі үшін жүреміз балалардың!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-35514"/>
            <a:ext cx="856895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Ата-аналар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комитетінің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негізгі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мақсаты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Балалардың мектеп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өмірінде сапалы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білім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саналы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тәрбие алуы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үшін оқу-тәрбие үрдісіндегі іс–шаралардың талапқа сай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деңгейде ұйымдастырылуына ат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салысу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Мектептің ішкі-сыртқы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 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тәртіп ережелеріне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көңіл бөле отырып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ұсыныстар жасау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көмек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беру.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Оқушылардың жан-жақты тұлға болып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қалыптасуына жағдай жасау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Calibri" pitchFamily="34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02359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Ата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-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аналар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комитетінің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негізгі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міндеттері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Мектеп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өмірімен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тұрақты байланыс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орнату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2.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Отбасы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мен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мектептің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балаға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қоятын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талаптарының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бірлігін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қамтамасыз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ету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3.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Ата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аналар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ұжымын құру;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4.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Ата–аналардың педагогикалық білім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дәрежесі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мен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мәдениетін үнемі арттырып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отыру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5.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Мектеп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өмірінде өткізілетін түрлі тәрбиелік шараларға қатынасу, материалдық жағынан көмек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беру;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6.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Түрлі рейдтер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ұйымдастыру;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7.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Оқушы қауымының алаңсыз білім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алуына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барынша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жағдай жасау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8.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Ұстаздар қауымымен бірлесе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қызмет ету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9.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Ұстаздар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мен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оқушылардың құқықтарын қорғау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595137"/>
            <a:ext cx="856895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Күтілетін нәтиже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Ұстаздар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қауымымен біріге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отырып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еңбек нарығында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бәсекеге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қабілетті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, өмір жолында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өз мамандығын таңдай алатын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бойына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игі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қасиеттерді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сіңірген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, тәрбиелі, елінің гүлдену жолында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аянбай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еңбек ететін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  патриот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тұлғаны қалыптастыру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Ата-аналар комитетінің ережесі</a:t>
            </a:r>
            <a:endParaRPr lang="kk-KZ" sz="44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C:\Users\Admin\Pictures\2022-10-11\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7444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Pictures\2022-10-11\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7444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2921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Ата-аналар комитетінің құрамы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764704"/>
          <a:ext cx="8712966" cy="5704522"/>
        </p:xfrm>
        <a:graphic>
          <a:graphicData uri="http://schemas.openxmlformats.org/drawingml/2006/table">
            <a:tbl>
              <a:tblPr/>
              <a:tblGrid>
                <a:gridCol w="473862"/>
                <a:gridCol w="2661105"/>
                <a:gridCol w="2127666"/>
                <a:gridCol w="1893503"/>
                <a:gridCol w="1556830"/>
              </a:tblGrid>
              <a:tr h="504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Аты- жөні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Жұмыс орны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лауазымы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Байланыс телефоны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Кажкенова Айнагул Марленовна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Абай МББК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Мектеп психологі /ата-ана/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Ұ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ялы тел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+7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777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6509930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Ержанова Мира Ержанқызы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Абай МББК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Әлеуметтік педагог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Ұ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ялы тел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+77058007833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Шүйінішқалиев Тұрар Қанаділұлы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жұмыссыз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Ата-ана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Ұ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ялы тел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+77778633974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Карбузова Динара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Абай МББК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Мектеп медбикесі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Ұ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ялы тел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+7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69350303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Рахметов Медет Ғарифоллаұлы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Сарой ауылдық округ әкімі аппараты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Аймақтық инспектор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Ұ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ялы тел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+7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7055908282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Есенжолова Шаттық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Шағырлой ауылы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Ата-ана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Ұ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ялы тел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+7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777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4337711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Ерғалиев Еркінғали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Шағырлой ауылы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Ата-ана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Ұ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ялы тел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+77762539426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Искабулова Самал Бауыржанқызы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Шағырлой ауылы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Ата-ана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+77775674245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Ғайсағалиева Бұлдығыз Арматқызы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Абай МББК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Технология пәні мұғалімі /ата-ана/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+77052706893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01" marR="39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2921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Ата-аналар комитетінің атқаратын қызметтері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4847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55976" y="1412776"/>
            <a:ext cx="39959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Кажкенова </a:t>
            </a:r>
            <a:r>
              <a:rPr lang="kk-KZ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А.М   /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 комитетінің төрайымы/</a:t>
            </a:r>
            <a:endParaRPr lang="kk-KZ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Ата-аналар алқасы мүшелерінің атқаратын жұмыстарының жүру жайын қадағалау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 Ата-аналар мен мектеп арасындағы байланысты нығайтып бақылау жұмыстарын жүргізу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45224"/>
            <a:ext cx="33661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Карбузова Д.</a:t>
            </a:r>
          </a:p>
          <a:p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Оқушылардың жалпы денсаулығын, гигиеналық жағдайын бақылау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11960" y="5257562"/>
            <a:ext cx="385192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Ержанова</a:t>
            </a:r>
            <a:r>
              <a:rPr kumimoji="0" lang="kk-KZ" sz="1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Оқушылардың жалпы тәртібі мен сабақ үлгерімін қадағалау,тамақпен ұйымдастырылуын бақылау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Мектептегі сабақты көп жіберетін оқушылардың ата-аналарымен байланыста болу.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E:\ата-ана коммитет\ата-ана комитет 22-23\конкурс\IMG_20221011_110340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29275" t="30537" r="13505" b="18564"/>
          <a:stretch>
            <a:fillRect/>
          </a:stretch>
        </p:blipFill>
        <p:spPr bwMode="auto">
          <a:xfrm>
            <a:off x="251520" y="3140968"/>
            <a:ext cx="1944216" cy="2404732"/>
          </a:xfrm>
          <a:prstGeom prst="rect">
            <a:avLst/>
          </a:prstGeom>
          <a:noFill/>
        </p:spPr>
      </p:pic>
      <p:pic>
        <p:nvPicPr>
          <p:cNvPr id="9" name="Рисунок 8" descr="E:\ата-ана коммитет\ата-ана комитет 22-23\конкурс\IMG_20220329_140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268760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ата-ана коммитет\ата-ана комитет 22-23\конкурс\IMG-20221011-WA0036.jpg"/>
          <p:cNvPicPr/>
          <p:nvPr/>
        </p:nvPicPr>
        <p:blipFill>
          <a:blip r:embed="rId5" cstate="print"/>
          <a:srcRect l="12495" t="15493" r="27791" b="21690"/>
          <a:stretch>
            <a:fillRect/>
          </a:stretch>
        </p:blipFill>
        <p:spPr bwMode="auto">
          <a:xfrm>
            <a:off x="6876256" y="3068960"/>
            <a:ext cx="1751682" cy="245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ата-ана коммитет\ата-ана комитет 22-23\конкурс\1617312423_39-p-klassicheskii-fon-dlya-prezentatsi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Рахметов М.Ғ.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Шүйінішқалиев Т.Қ.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Ауылдағы түнгі кезекшілік пен оқушылардың тәртібін қадағалау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132856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Ерғалиев Е.С.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Оқушылармен бірге қайырымдылық, мейірбандық күндерін ұйымдастыру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Искабулова С.Б. Есенжолова Ш.А.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Мектептегі іс-шараларға ата-аналардың араласуына ықпал жасау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Ғайсағалиева Б.А.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Оқушылармен мәдени іс шаралар ұйымдастыру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E:\ата-ана коммитет\ата-ана комитет 22-23\конкурс\IMG_20221011_110501.jpg"/>
          <p:cNvPicPr/>
          <p:nvPr/>
        </p:nvPicPr>
        <p:blipFill>
          <a:blip r:embed="rId3" cstate="print">
            <a:lum bright="10000"/>
          </a:blip>
          <a:srcRect l="30456" t="28351" r="19861" b="21349"/>
          <a:stretch>
            <a:fillRect/>
          </a:stretch>
        </p:blipFill>
        <p:spPr bwMode="auto">
          <a:xfrm>
            <a:off x="4788024" y="3501008"/>
            <a:ext cx="1656184" cy="214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ата-ана коммитет\ата-ана комитет 22-23\конкурс\IMG-20221011-WA0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1830078" cy="1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ата-ана коммитет\ата-ана комитет 22-23\конкурс\видео фото\IMG_20221012_103956.jpg"/>
          <p:cNvPicPr/>
          <p:nvPr/>
        </p:nvPicPr>
        <p:blipFill>
          <a:blip r:embed="rId5" cstate="print"/>
          <a:srcRect l="23727" t="21836" r="29643" b="34075"/>
          <a:stretch>
            <a:fillRect/>
          </a:stretch>
        </p:blipFill>
        <p:spPr bwMode="auto">
          <a:xfrm>
            <a:off x="6588224" y="3501008"/>
            <a:ext cx="1529298" cy="217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ата-ана коммитет\ата-ана комитет 22-23\конкурс\видео фото\IMG-20221012-WA0048.jpg"/>
          <p:cNvPicPr/>
          <p:nvPr/>
        </p:nvPicPr>
        <p:blipFill>
          <a:blip r:embed="rId6" cstate="print"/>
          <a:srcRect l="7377" t="23505" r="15163" b="18429"/>
          <a:stretch>
            <a:fillRect/>
          </a:stretch>
        </p:blipFill>
        <p:spPr bwMode="auto">
          <a:xfrm>
            <a:off x="827584" y="188640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жумыс фото\аке конф\IMG_2136.JPG"/>
          <p:cNvPicPr/>
          <p:nvPr/>
        </p:nvPicPr>
        <p:blipFill>
          <a:blip r:embed="rId7" cstate="print">
            <a:lum bright="20000"/>
          </a:blip>
          <a:srcRect l="27773" t="31263" r="20757" b="21560"/>
          <a:stretch>
            <a:fillRect/>
          </a:stretch>
        </p:blipFill>
        <p:spPr bwMode="auto">
          <a:xfrm>
            <a:off x="6012160" y="260648"/>
            <a:ext cx="13798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жумыс фото\аке конф\IMG_2096.JPG"/>
          <p:cNvPicPr/>
          <p:nvPr/>
        </p:nvPicPr>
        <p:blipFill>
          <a:blip r:embed="rId8" cstate="print"/>
          <a:srcRect l="69395" t="29995" r="14495" b="31193"/>
          <a:stretch>
            <a:fillRect/>
          </a:stretch>
        </p:blipFill>
        <p:spPr bwMode="auto">
          <a:xfrm>
            <a:off x="4211960" y="1772816"/>
            <a:ext cx="1296144" cy="154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455</Words>
  <Application>Microsoft Office PowerPoint</Application>
  <PresentationFormat>Экран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47</cp:revision>
  <dcterms:created xsi:type="dcterms:W3CDTF">2022-10-10T12:22:57Z</dcterms:created>
  <dcterms:modified xsi:type="dcterms:W3CDTF">2022-10-12T12:39:25Z</dcterms:modified>
</cp:coreProperties>
</file>